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
  </p:notesMasterIdLst>
  <p:sldIdLst>
    <p:sldId id="258" r:id="rId2"/>
  </p:sldIdLst>
  <p:sldSz cx="42803763" cy="32067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youts" id="{CA43B3C1-B38F-42AD-8BE9-71E9B5FF2681}">
          <p14:sldIdLst/>
        </p14:section>
        <p14:section name="Examples of Use" id="{FD9E9D22-D614-47D6-9E92-7B938AC446D2}">
          <p14:sldIdLst>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 Hilary (CDC/DDPHSIS/CGH/DGHT)" initials="WH(" lastIdx="9" clrIdx="0">
    <p:extLst>
      <p:ext uri="{19B8F6BF-5375-455C-9EA6-DF929625EA0E}">
        <p15:presenceInfo xmlns:p15="http://schemas.microsoft.com/office/powerpoint/2012/main" userId="S::pji2@cdc.gov::cd9fce12-f9fd-437e-8e38-fe6239b00c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4472C4"/>
    <a:srgbClr val="B4C7E7"/>
    <a:srgbClr val="175895"/>
    <a:srgbClr val="7F1820"/>
    <a:srgbClr val="35697E"/>
    <a:srgbClr val="F47C20"/>
    <a:srgbClr val="B64C4B"/>
    <a:srgbClr val="468CA8"/>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7" autoAdjust="0"/>
    <p:restoredTop sz="94660"/>
  </p:normalViewPr>
  <p:slideViewPr>
    <p:cSldViewPr snapToGrid="0" showGuides="1">
      <p:cViewPr varScale="1">
        <p:scale>
          <a:sx n="25" d="100"/>
          <a:sy n="25" d="100"/>
        </p:scale>
        <p:origin x="1896" y="30"/>
      </p:cViewPr>
      <p:guideLst/>
    </p:cSldViewPr>
  </p:slideViewPr>
  <p:notesTextViewPr>
    <p:cViewPr>
      <p:scale>
        <a:sx n="1" d="1"/>
        <a:sy n="1" d="1"/>
      </p:scale>
      <p:origin x="0" y="0"/>
    </p:cViewPr>
  </p:notesTextViewPr>
  <p:sorterViewPr>
    <p:cViewPr>
      <p:scale>
        <a:sx n="20" d="100"/>
        <a:sy n="20" d="100"/>
      </p:scale>
      <p:origin x="0" y="0"/>
    </p:cViewPr>
  </p:sorterViewPr>
  <p:notesViewPr>
    <p:cSldViewPr snapToGrid="0" showGuides="1">
      <p:cViewPr varScale="1">
        <p:scale>
          <a:sx n="81" d="100"/>
          <a:sy n="81" d="100"/>
        </p:scale>
        <p:origin x="389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4319A-0DF8-4A3C-9535-9A7B3EA2ACDE}" type="datetimeFigureOut">
              <a:rPr lang="en-US" smtClean="0"/>
              <a:t>7/1/2020</a:t>
            </a:fld>
            <a:endParaRPr lang="en-US"/>
          </a:p>
        </p:txBody>
      </p:sp>
      <p:sp>
        <p:nvSpPr>
          <p:cNvPr id="4" name="Slide Image Placeholder 3"/>
          <p:cNvSpPr>
            <a:spLocks noGrp="1" noRot="1" noChangeAspect="1"/>
          </p:cNvSpPr>
          <p:nvPr>
            <p:ph type="sldImg" idx="2"/>
          </p:nvPr>
        </p:nvSpPr>
        <p:spPr>
          <a:xfrm>
            <a:off x="1370013" y="1143000"/>
            <a:ext cx="4117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05ACB-2C62-47C6-8DA3-C5292626DBCC}" type="slidenum">
              <a:rPr lang="en-US" smtClean="0"/>
              <a:t>‹Nr.›</a:t>
            </a:fld>
            <a:endParaRPr lang="en-US"/>
          </a:p>
        </p:txBody>
      </p:sp>
    </p:spTree>
    <p:extLst>
      <p:ext uri="{BB962C8B-B14F-4D97-AF65-F5344CB8AC3E}">
        <p14:creationId xmlns:p14="http://schemas.microsoft.com/office/powerpoint/2010/main" val="335365350"/>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5248086"/>
            <a:ext cx="36383199" cy="11164241"/>
          </a:xfrm>
        </p:spPr>
        <p:txBody>
          <a:bodyPr anchor="b"/>
          <a:lstStyle>
            <a:lvl1pPr algn="ctr">
              <a:defRPr sz="28055"/>
            </a:lvl1pPr>
          </a:lstStyle>
          <a:p>
            <a:r>
              <a:rPr lang="en-US"/>
              <a:t>Click to edit Master title style</a:t>
            </a:r>
            <a:endParaRPr lang="en-US" dirty="0"/>
          </a:p>
        </p:txBody>
      </p:sp>
      <p:sp>
        <p:nvSpPr>
          <p:cNvPr id="3" name="Subtitle 2"/>
          <p:cNvSpPr>
            <a:spLocks noGrp="1"/>
          </p:cNvSpPr>
          <p:nvPr>
            <p:ph type="subTitle" idx="1"/>
          </p:nvPr>
        </p:nvSpPr>
        <p:spPr>
          <a:xfrm>
            <a:off x="5350471" y="16842863"/>
            <a:ext cx="32102822" cy="7742220"/>
          </a:xfrm>
        </p:spPr>
        <p:txBody>
          <a:bodyPr/>
          <a:lstStyle>
            <a:lvl1pPr marL="0" indent="0" algn="ctr">
              <a:buNone/>
              <a:defRPr sz="11222"/>
            </a:lvl1pPr>
            <a:lvl2pPr marL="2137821" indent="0" algn="ctr">
              <a:buNone/>
              <a:defRPr sz="9352"/>
            </a:lvl2pPr>
            <a:lvl3pPr marL="4275643" indent="0" algn="ctr">
              <a:buNone/>
              <a:defRPr sz="8417"/>
            </a:lvl3pPr>
            <a:lvl4pPr marL="6413464" indent="0" algn="ctr">
              <a:buNone/>
              <a:defRPr sz="7481"/>
            </a:lvl4pPr>
            <a:lvl5pPr marL="8551286" indent="0" algn="ctr">
              <a:buNone/>
              <a:defRPr sz="7481"/>
            </a:lvl5pPr>
            <a:lvl6pPr marL="10689107" indent="0" algn="ctr">
              <a:buNone/>
              <a:defRPr sz="7481"/>
            </a:lvl6pPr>
            <a:lvl7pPr marL="12826929" indent="0" algn="ctr">
              <a:buNone/>
              <a:defRPr sz="7481"/>
            </a:lvl7pPr>
            <a:lvl8pPr marL="14964750" indent="0" algn="ctr">
              <a:buNone/>
              <a:defRPr sz="7481"/>
            </a:lvl8pPr>
            <a:lvl9pPr marL="17102572" indent="0" algn="ctr">
              <a:buNone/>
              <a:defRPr sz="748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EDADBF-C19E-4367-8D78-0988518A1CF6}"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70971-746E-4023-AB4D-0430AF6FD8B5}" type="slidenum">
              <a:rPr lang="en-US" smtClean="0"/>
              <a:t>‹Nr.›</a:t>
            </a:fld>
            <a:endParaRPr lang="en-US"/>
          </a:p>
        </p:txBody>
      </p:sp>
    </p:spTree>
    <p:extLst>
      <p:ext uri="{BB962C8B-B14F-4D97-AF65-F5344CB8AC3E}">
        <p14:creationId xmlns:p14="http://schemas.microsoft.com/office/powerpoint/2010/main" val="22468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EDADBF-C19E-4367-8D78-0988518A1CF6}"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70971-746E-4023-AB4D-0430AF6FD8B5}" type="slidenum">
              <a:rPr lang="en-US" smtClean="0"/>
              <a:t>‹Nr.›</a:t>
            </a:fld>
            <a:endParaRPr lang="en-US"/>
          </a:p>
        </p:txBody>
      </p:sp>
    </p:spTree>
    <p:extLst>
      <p:ext uri="{BB962C8B-B14F-4D97-AF65-F5344CB8AC3E}">
        <p14:creationId xmlns:p14="http://schemas.microsoft.com/office/powerpoint/2010/main" val="2956180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707297"/>
            <a:ext cx="9229561" cy="271757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707297"/>
            <a:ext cx="27153637" cy="271757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EDADBF-C19E-4367-8D78-0988518A1CF6}"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70971-746E-4023-AB4D-0430AF6FD8B5}" type="slidenum">
              <a:rPr lang="en-US" smtClean="0"/>
              <a:t>‹Nr.›</a:t>
            </a:fld>
            <a:endParaRPr lang="en-US"/>
          </a:p>
        </p:txBody>
      </p:sp>
    </p:spTree>
    <p:extLst>
      <p:ext uri="{BB962C8B-B14F-4D97-AF65-F5344CB8AC3E}">
        <p14:creationId xmlns:p14="http://schemas.microsoft.com/office/powerpoint/2010/main" val="920188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lid Blue Logo To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AC5D4-5A38-45A9-8FFF-7D5DD054905A}"/>
              </a:ext>
            </a:extLst>
          </p:cNvPr>
          <p:cNvSpPr/>
          <p:nvPr userDrawn="1"/>
        </p:nvSpPr>
        <p:spPr>
          <a:xfrm>
            <a:off x="1" y="0"/>
            <a:ext cx="42803763" cy="4008438"/>
          </a:xfrm>
          <a:prstGeom prst="rect">
            <a:avLst/>
          </a:prstGeom>
          <a:solidFill>
            <a:srgbClr val="175895"/>
          </a:solidFill>
          <a:ln w="9525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0A4C5ABB-DD1C-471E-91A3-1C5A3AEED3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7509" y="1205101"/>
            <a:ext cx="5369301" cy="1937580"/>
          </a:xfrm>
          <a:prstGeom prst="rect">
            <a:avLst/>
          </a:prstGeom>
        </p:spPr>
      </p:pic>
      <p:sp>
        <p:nvSpPr>
          <p:cNvPr id="11" name="Rectangle 10">
            <a:extLst>
              <a:ext uri="{FF2B5EF4-FFF2-40B4-BE49-F238E27FC236}">
                <a16:creationId xmlns:a16="http://schemas.microsoft.com/office/drawing/2014/main" id="{AD5FD50F-51E8-4C4F-AB79-01FBF0E52C72}"/>
              </a:ext>
            </a:extLst>
          </p:cNvPr>
          <p:cNvSpPr/>
          <p:nvPr userDrawn="1"/>
        </p:nvSpPr>
        <p:spPr>
          <a:xfrm>
            <a:off x="1" y="30519585"/>
            <a:ext cx="42803763" cy="781125"/>
          </a:xfrm>
          <a:prstGeom prst="rect">
            <a:avLst/>
          </a:prstGeom>
          <a:solidFill>
            <a:srgbClr val="175895"/>
          </a:solidFill>
          <a:ln w="9525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Text Placeholder 9">
            <a:extLst>
              <a:ext uri="{FF2B5EF4-FFF2-40B4-BE49-F238E27FC236}">
                <a16:creationId xmlns:a16="http://schemas.microsoft.com/office/drawing/2014/main" id="{498C06D9-AE6F-4352-BA89-00D049CAC14B}"/>
              </a:ext>
            </a:extLst>
          </p:cNvPr>
          <p:cNvSpPr>
            <a:spLocks noGrp="1"/>
          </p:cNvSpPr>
          <p:nvPr userDrawn="1">
            <p:ph type="body" sz="quarter" idx="13" hasCustomPrompt="1"/>
          </p:nvPr>
        </p:nvSpPr>
        <p:spPr>
          <a:xfrm>
            <a:off x="7616359" y="461699"/>
            <a:ext cx="27571044" cy="3546739"/>
          </a:xfrm>
          <a:prstGeom prst="rect">
            <a:avLst/>
          </a:prstGeom>
        </p:spPr>
        <p:txBody>
          <a:bodyPr lIns="0" tIns="0" rIns="0" bIns="0" anchor="ctr" anchorCtr="0">
            <a:normAutofit/>
          </a:bodyPr>
          <a:lstStyle>
            <a:lvl1pPr marL="0" indent="0" algn="ctr">
              <a:lnSpc>
                <a:spcPct val="100000"/>
              </a:lnSpc>
              <a:buFontTx/>
              <a:buNone/>
              <a:defRPr sz="12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0" name="Picture 9">
            <a:extLst>
              <a:ext uri="{FF2B5EF4-FFF2-40B4-BE49-F238E27FC236}">
                <a16:creationId xmlns:a16="http://schemas.microsoft.com/office/drawing/2014/main" id="{A0920E51-DA48-4974-A15E-7B631AD693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203205" y="29818852"/>
            <a:ext cx="30397353" cy="1856309"/>
          </a:xfrm>
          <a:prstGeom prst="rect">
            <a:avLst/>
          </a:prstGeom>
        </p:spPr>
      </p:pic>
      <p:sp>
        <p:nvSpPr>
          <p:cNvPr id="13" name="Picture Placeholder 12">
            <a:extLst>
              <a:ext uri="{FF2B5EF4-FFF2-40B4-BE49-F238E27FC236}">
                <a16:creationId xmlns:a16="http://schemas.microsoft.com/office/drawing/2014/main" id="{27B72717-2935-4615-9271-77C79E5F60E7}"/>
              </a:ext>
            </a:extLst>
          </p:cNvPr>
          <p:cNvSpPr>
            <a:spLocks noGrp="1"/>
          </p:cNvSpPr>
          <p:nvPr>
            <p:ph type="pic" sz="quarter" idx="14"/>
          </p:nvPr>
        </p:nvSpPr>
        <p:spPr>
          <a:xfrm>
            <a:off x="777182" y="16643221"/>
            <a:ext cx="19821201" cy="12589388"/>
          </a:xfrm>
        </p:spPr>
        <p:txBody>
          <a:bodyPr>
            <a:normAutofit/>
          </a:bodyPr>
          <a:lstStyle>
            <a:lvl1pPr>
              <a:defRPr sz="8000"/>
            </a:lvl1pPr>
          </a:lstStyle>
          <a:p>
            <a:endParaRPr lang="en-US" dirty="0"/>
          </a:p>
        </p:txBody>
      </p:sp>
      <p:sp>
        <p:nvSpPr>
          <p:cNvPr id="22" name="Text Placeholder 21">
            <a:extLst>
              <a:ext uri="{FF2B5EF4-FFF2-40B4-BE49-F238E27FC236}">
                <a16:creationId xmlns:a16="http://schemas.microsoft.com/office/drawing/2014/main" id="{E7B57A7B-7397-48F5-BED1-D8D2A083185B}"/>
              </a:ext>
            </a:extLst>
          </p:cNvPr>
          <p:cNvSpPr>
            <a:spLocks noGrp="1"/>
          </p:cNvSpPr>
          <p:nvPr>
            <p:ph type="body" sz="quarter" idx="15"/>
          </p:nvPr>
        </p:nvSpPr>
        <p:spPr>
          <a:xfrm>
            <a:off x="22222330" y="4708766"/>
            <a:ext cx="20115353" cy="11324985"/>
          </a:xfrm>
        </p:spPr>
        <p:txBody>
          <a:bodyPr>
            <a:normAutofit/>
          </a:bodyPr>
          <a:lstStyle>
            <a:lvl1pPr marL="0" indent="0">
              <a:lnSpc>
                <a:spcPct val="100000"/>
              </a:lnSpc>
              <a:buFontTx/>
              <a:buNone/>
              <a:defRPr sz="10000" b="1">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8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8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12" name="Text Placeholder 21">
            <a:extLst>
              <a:ext uri="{FF2B5EF4-FFF2-40B4-BE49-F238E27FC236}">
                <a16:creationId xmlns:a16="http://schemas.microsoft.com/office/drawing/2014/main" id="{5D0EFDED-DB16-4920-AB29-BBDA2C15E410}"/>
              </a:ext>
            </a:extLst>
          </p:cNvPr>
          <p:cNvSpPr>
            <a:spLocks noGrp="1"/>
          </p:cNvSpPr>
          <p:nvPr>
            <p:ph type="body" sz="quarter" idx="16"/>
          </p:nvPr>
        </p:nvSpPr>
        <p:spPr>
          <a:xfrm>
            <a:off x="483030" y="4708766"/>
            <a:ext cx="20115353" cy="11324985"/>
          </a:xfrm>
        </p:spPr>
        <p:txBody>
          <a:bodyPr>
            <a:normAutofit/>
          </a:bodyPr>
          <a:lstStyle>
            <a:lvl1pPr marL="0" indent="0">
              <a:lnSpc>
                <a:spcPct val="100000"/>
              </a:lnSpc>
              <a:buFontTx/>
              <a:buNone/>
              <a:defRPr sz="10000" b="1">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8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8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14" name="Picture Placeholder 12">
            <a:extLst>
              <a:ext uri="{FF2B5EF4-FFF2-40B4-BE49-F238E27FC236}">
                <a16:creationId xmlns:a16="http://schemas.microsoft.com/office/drawing/2014/main" id="{6913B0FF-A15E-4C27-86BF-E44458D3178C}"/>
              </a:ext>
            </a:extLst>
          </p:cNvPr>
          <p:cNvSpPr>
            <a:spLocks noGrp="1"/>
          </p:cNvSpPr>
          <p:nvPr>
            <p:ph type="pic" sz="quarter" idx="17"/>
          </p:nvPr>
        </p:nvSpPr>
        <p:spPr>
          <a:xfrm>
            <a:off x="22516482" y="16643221"/>
            <a:ext cx="19821201" cy="12589388"/>
          </a:xfrm>
        </p:spPr>
        <p:txBody>
          <a:bodyPr>
            <a:normAutofit/>
          </a:bodyPr>
          <a:lstStyle>
            <a:lvl1pPr>
              <a:defRPr sz="8000"/>
            </a:lvl1pPr>
          </a:lstStyle>
          <a:p>
            <a:endParaRPr lang="en-US" dirty="0"/>
          </a:p>
        </p:txBody>
      </p:sp>
      <p:pic>
        <p:nvPicPr>
          <p:cNvPr id="15" name="Picture 14">
            <a:extLst>
              <a:ext uri="{FF2B5EF4-FFF2-40B4-BE49-F238E27FC236}">
                <a16:creationId xmlns:a16="http://schemas.microsoft.com/office/drawing/2014/main" id="{7207B785-293F-4CD4-9E97-2FCC849B4E3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6750004" y="1990811"/>
            <a:ext cx="5486400" cy="488514"/>
          </a:xfrm>
          <a:prstGeom prst="rect">
            <a:avLst/>
          </a:prstGeom>
        </p:spPr>
      </p:pic>
    </p:spTree>
    <p:extLst>
      <p:ext uri="{BB962C8B-B14F-4D97-AF65-F5344CB8AC3E}">
        <p14:creationId xmlns:p14="http://schemas.microsoft.com/office/powerpoint/2010/main" val="77158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lid Blue Logo Botto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AC5D4-5A38-45A9-8FFF-7D5DD054905A}"/>
              </a:ext>
            </a:extLst>
          </p:cNvPr>
          <p:cNvSpPr/>
          <p:nvPr userDrawn="1"/>
        </p:nvSpPr>
        <p:spPr>
          <a:xfrm>
            <a:off x="1" y="0"/>
            <a:ext cx="42803763" cy="4008438"/>
          </a:xfrm>
          <a:prstGeom prst="rect">
            <a:avLst/>
          </a:prstGeom>
          <a:solidFill>
            <a:srgbClr val="175895"/>
          </a:solidFill>
          <a:ln w="9525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Text Placeholder 9">
            <a:extLst>
              <a:ext uri="{FF2B5EF4-FFF2-40B4-BE49-F238E27FC236}">
                <a16:creationId xmlns:a16="http://schemas.microsoft.com/office/drawing/2014/main" id="{498C06D9-AE6F-4352-BA89-00D049CAC14B}"/>
              </a:ext>
            </a:extLst>
          </p:cNvPr>
          <p:cNvSpPr>
            <a:spLocks noGrp="1"/>
          </p:cNvSpPr>
          <p:nvPr>
            <p:ph type="body" sz="quarter" idx="13" hasCustomPrompt="1"/>
          </p:nvPr>
        </p:nvSpPr>
        <p:spPr>
          <a:xfrm>
            <a:off x="522722" y="524489"/>
            <a:ext cx="41798012" cy="3169876"/>
          </a:xfrm>
          <a:prstGeom prst="rect">
            <a:avLst/>
          </a:prstGeom>
        </p:spPr>
        <p:txBody>
          <a:bodyPr lIns="0" tIns="0" rIns="0" bIns="0" anchor="ctr" anchorCtr="0">
            <a:normAutofit/>
          </a:bodyPr>
          <a:lstStyle>
            <a:lvl1pPr marL="0" indent="0" algn="l">
              <a:lnSpc>
                <a:spcPct val="100000"/>
              </a:lnSpc>
              <a:buFontTx/>
              <a:buNone/>
              <a:defRPr sz="12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5A885FE4-53FB-4131-9927-FE2B2749A9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650" y="30244551"/>
            <a:ext cx="4904598" cy="1299038"/>
          </a:xfrm>
          <a:prstGeom prst="rect">
            <a:avLst/>
          </a:prstGeom>
        </p:spPr>
      </p:pic>
      <p:pic>
        <p:nvPicPr>
          <p:cNvPr id="19" name="Picture 18">
            <a:extLst>
              <a:ext uri="{FF2B5EF4-FFF2-40B4-BE49-F238E27FC236}">
                <a16:creationId xmlns:a16="http://schemas.microsoft.com/office/drawing/2014/main" id="{CCF6E9DD-5E74-4F27-8029-673DD06E5F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90861" y="29791593"/>
            <a:ext cx="30822040" cy="1882244"/>
          </a:xfrm>
          <a:prstGeom prst="rect">
            <a:avLst/>
          </a:prstGeom>
        </p:spPr>
      </p:pic>
      <p:sp>
        <p:nvSpPr>
          <p:cNvPr id="8" name="Picture Placeholder 12">
            <a:extLst>
              <a:ext uri="{FF2B5EF4-FFF2-40B4-BE49-F238E27FC236}">
                <a16:creationId xmlns:a16="http://schemas.microsoft.com/office/drawing/2014/main" id="{CAEA59E5-1B92-4086-8175-638A3262D12A}"/>
              </a:ext>
            </a:extLst>
          </p:cNvPr>
          <p:cNvSpPr>
            <a:spLocks noGrp="1"/>
          </p:cNvSpPr>
          <p:nvPr>
            <p:ph type="pic" sz="quarter" idx="14"/>
          </p:nvPr>
        </p:nvSpPr>
        <p:spPr>
          <a:xfrm>
            <a:off x="777181" y="4920854"/>
            <a:ext cx="20115354" cy="24523843"/>
          </a:xfrm>
        </p:spPr>
        <p:txBody>
          <a:bodyPr>
            <a:normAutofit/>
          </a:bodyPr>
          <a:lstStyle>
            <a:lvl1pPr>
              <a:defRPr sz="8000"/>
            </a:lvl1pPr>
          </a:lstStyle>
          <a:p>
            <a:endParaRPr lang="en-US" dirty="0"/>
          </a:p>
        </p:txBody>
      </p:sp>
      <p:sp>
        <p:nvSpPr>
          <p:cNvPr id="9" name="Text Placeholder 21">
            <a:extLst>
              <a:ext uri="{FF2B5EF4-FFF2-40B4-BE49-F238E27FC236}">
                <a16:creationId xmlns:a16="http://schemas.microsoft.com/office/drawing/2014/main" id="{E458AF60-35A8-484D-B9FB-AC3EF2D94AF9}"/>
              </a:ext>
            </a:extLst>
          </p:cNvPr>
          <p:cNvSpPr>
            <a:spLocks noGrp="1"/>
          </p:cNvSpPr>
          <p:nvPr>
            <p:ph type="body" sz="quarter" idx="15"/>
          </p:nvPr>
        </p:nvSpPr>
        <p:spPr>
          <a:xfrm>
            <a:off x="22081529" y="4920854"/>
            <a:ext cx="20115353" cy="24523843"/>
          </a:xfrm>
        </p:spPr>
        <p:txBody>
          <a:bodyPr>
            <a:normAutofit/>
          </a:bodyPr>
          <a:lstStyle>
            <a:lvl1pPr marL="0" indent="0">
              <a:lnSpc>
                <a:spcPct val="100000"/>
              </a:lnSpc>
              <a:buFontTx/>
              <a:buNone/>
              <a:defRPr sz="10000" b="1">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8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8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pic>
        <p:nvPicPr>
          <p:cNvPr id="10" name="Picture 9">
            <a:extLst>
              <a:ext uri="{FF2B5EF4-FFF2-40B4-BE49-F238E27FC236}">
                <a16:creationId xmlns:a16="http://schemas.microsoft.com/office/drawing/2014/main" id="{12A4E10B-47AA-49BD-BF8D-391EC4C0A2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7250810" y="30588247"/>
            <a:ext cx="5029200" cy="447805"/>
          </a:xfrm>
          <a:prstGeom prst="rect">
            <a:avLst/>
          </a:prstGeom>
        </p:spPr>
      </p:pic>
    </p:spTree>
    <p:extLst>
      <p:ext uri="{BB962C8B-B14F-4D97-AF65-F5344CB8AC3E}">
        <p14:creationId xmlns:p14="http://schemas.microsoft.com/office/powerpoint/2010/main" val="2087747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Border Logo Botto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91314-2C26-4F22-AB31-F1E77DD434C0}"/>
              </a:ext>
            </a:extLst>
          </p:cNvPr>
          <p:cNvSpPr>
            <a:spLocks/>
          </p:cNvSpPr>
          <p:nvPr userDrawn="1"/>
        </p:nvSpPr>
        <p:spPr>
          <a:xfrm>
            <a:off x="807099" y="806488"/>
            <a:ext cx="41376600" cy="30323366"/>
          </a:xfrm>
          <a:prstGeom prst="rect">
            <a:avLst/>
          </a:prstGeom>
          <a:noFill/>
          <a:ln w="508000">
            <a:solidFill>
              <a:srgbClr val="1758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0920E51-DA48-4974-A15E-7B631AD693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02063" y="29982716"/>
            <a:ext cx="31199637" cy="1905303"/>
          </a:xfrm>
          <a:prstGeom prst="rect">
            <a:avLst/>
          </a:prstGeom>
        </p:spPr>
      </p:pic>
      <p:sp>
        <p:nvSpPr>
          <p:cNvPr id="17" name="Text Placeholder 9">
            <a:extLst>
              <a:ext uri="{FF2B5EF4-FFF2-40B4-BE49-F238E27FC236}">
                <a16:creationId xmlns:a16="http://schemas.microsoft.com/office/drawing/2014/main" id="{498C06D9-AE6F-4352-BA89-00D049CAC14B}"/>
              </a:ext>
            </a:extLst>
          </p:cNvPr>
          <p:cNvSpPr>
            <a:spLocks noGrp="1"/>
          </p:cNvSpPr>
          <p:nvPr>
            <p:ph type="body" sz="quarter" idx="13" hasCustomPrompt="1"/>
          </p:nvPr>
        </p:nvSpPr>
        <p:spPr>
          <a:xfrm>
            <a:off x="1469257" y="1411564"/>
            <a:ext cx="39846894" cy="3169876"/>
          </a:xfrm>
          <a:prstGeom prst="rect">
            <a:avLst/>
          </a:prstGeom>
        </p:spPr>
        <p:txBody>
          <a:bodyPr lIns="0" tIns="0" rIns="0" bIns="0" anchor="ctr" anchorCtr="0">
            <a:normAutofit/>
          </a:bodyPr>
          <a:lstStyle>
            <a:lvl1pPr marL="0" indent="0" algn="l">
              <a:lnSpc>
                <a:spcPct val="100000"/>
              </a:lnSpc>
              <a:buFontTx/>
              <a:buNone/>
              <a:defRPr sz="12000" b="1">
                <a:solidFill>
                  <a:srgbClr val="175895"/>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8" name="Picture 7">
            <a:extLst>
              <a:ext uri="{FF2B5EF4-FFF2-40B4-BE49-F238E27FC236}">
                <a16:creationId xmlns:a16="http://schemas.microsoft.com/office/drawing/2014/main" id="{1675B190-8C94-43EA-AF45-B37926D72D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4472" y="29446470"/>
            <a:ext cx="4369551" cy="1157323"/>
          </a:xfrm>
          <a:prstGeom prst="rect">
            <a:avLst/>
          </a:prstGeom>
        </p:spPr>
      </p:pic>
      <p:sp>
        <p:nvSpPr>
          <p:cNvPr id="12" name="Text Placeholder 21">
            <a:extLst>
              <a:ext uri="{FF2B5EF4-FFF2-40B4-BE49-F238E27FC236}">
                <a16:creationId xmlns:a16="http://schemas.microsoft.com/office/drawing/2014/main" id="{F017F65D-2C8E-411A-88BF-2C3968367F13}"/>
              </a:ext>
            </a:extLst>
          </p:cNvPr>
          <p:cNvSpPr>
            <a:spLocks noGrp="1"/>
          </p:cNvSpPr>
          <p:nvPr>
            <p:ph type="body" sz="quarter" idx="16"/>
          </p:nvPr>
        </p:nvSpPr>
        <p:spPr>
          <a:xfrm>
            <a:off x="1469256" y="5223990"/>
            <a:ext cx="19510220" cy="10809762"/>
          </a:xfrm>
        </p:spPr>
        <p:txBody>
          <a:bodyPr>
            <a:normAutofit/>
          </a:bodyPr>
          <a:lstStyle>
            <a:lvl1pPr marL="0" indent="0">
              <a:lnSpc>
                <a:spcPct val="100000"/>
              </a:lnSpc>
              <a:buFontTx/>
              <a:buNone/>
              <a:defRPr sz="10000" b="1">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8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8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13" name="Text Placeholder 21">
            <a:extLst>
              <a:ext uri="{FF2B5EF4-FFF2-40B4-BE49-F238E27FC236}">
                <a16:creationId xmlns:a16="http://schemas.microsoft.com/office/drawing/2014/main" id="{6774B81C-64A9-471E-BC60-4A4C8D40F54D}"/>
              </a:ext>
            </a:extLst>
          </p:cNvPr>
          <p:cNvSpPr>
            <a:spLocks noGrp="1"/>
          </p:cNvSpPr>
          <p:nvPr>
            <p:ph type="body" sz="quarter" idx="17"/>
          </p:nvPr>
        </p:nvSpPr>
        <p:spPr>
          <a:xfrm>
            <a:off x="21805930" y="5223990"/>
            <a:ext cx="19510220" cy="10809762"/>
          </a:xfrm>
        </p:spPr>
        <p:txBody>
          <a:bodyPr>
            <a:normAutofit/>
          </a:bodyPr>
          <a:lstStyle>
            <a:lvl1pPr marL="0" indent="0">
              <a:lnSpc>
                <a:spcPct val="100000"/>
              </a:lnSpc>
              <a:buFontTx/>
              <a:buNone/>
              <a:defRPr sz="10000" b="1">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8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8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3" name="Picture Placeholder 2">
            <a:extLst>
              <a:ext uri="{FF2B5EF4-FFF2-40B4-BE49-F238E27FC236}">
                <a16:creationId xmlns:a16="http://schemas.microsoft.com/office/drawing/2014/main" id="{74BFFDE4-292F-4819-8638-35890315E826}"/>
              </a:ext>
            </a:extLst>
          </p:cNvPr>
          <p:cNvSpPr>
            <a:spLocks noGrp="1"/>
          </p:cNvSpPr>
          <p:nvPr>
            <p:ph type="pic" sz="quarter" idx="18"/>
          </p:nvPr>
        </p:nvSpPr>
        <p:spPr>
          <a:xfrm>
            <a:off x="1469213" y="16500783"/>
            <a:ext cx="19510020" cy="12215748"/>
          </a:xfrm>
        </p:spPr>
        <p:txBody>
          <a:bodyPr>
            <a:normAutofit/>
          </a:bodyPr>
          <a:lstStyle>
            <a:lvl1pPr>
              <a:defRPr sz="8000"/>
            </a:lvl1pPr>
          </a:lstStyle>
          <a:p>
            <a:endParaRPr lang="en-US" dirty="0"/>
          </a:p>
        </p:txBody>
      </p:sp>
      <p:sp>
        <p:nvSpPr>
          <p:cNvPr id="14" name="Picture Placeholder 2">
            <a:extLst>
              <a:ext uri="{FF2B5EF4-FFF2-40B4-BE49-F238E27FC236}">
                <a16:creationId xmlns:a16="http://schemas.microsoft.com/office/drawing/2014/main" id="{30167FD6-8E55-450C-96F3-6E4E8DE1B931}"/>
              </a:ext>
            </a:extLst>
          </p:cNvPr>
          <p:cNvSpPr>
            <a:spLocks noGrp="1"/>
          </p:cNvSpPr>
          <p:nvPr>
            <p:ph type="pic" sz="quarter" idx="19"/>
          </p:nvPr>
        </p:nvSpPr>
        <p:spPr>
          <a:xfrm>
            <a:off x="21806131" y="16500783"/>
            <a:ext cx="19510020" cy="12215748"/>
          </a:xfrm>
        </p:spPr>
        <p:txBody>
          <a:bodyPr>
            <a:normAutofit/>
          </a:bodyPr>
          <a:lstStyle>
            <a:lvl1pPr>
              <a:defRPr sz="8000"/>
            </a:lvl1pPr>
          </a:lstStyle>
          <a:p>
            <a:endParaRPr lang="en-US" dirty="0"/>
          </a:p>
        </p:txBody>
      </p:sp>
      <p:pic>
        <p:nvPicPr>
          <p:cNvPr id="15" name="Picture 14">
            <a:extLst>
              <a:ext uri="{FF2B5EF4-FFF2-40B4-BE49-F238E27FC236}">
                <a16:creationId xmlns:a16="http://schemas.microsoft.com/office/drawing/2014/main" id="{86C96F40-EC6F-4480-B23A-74A09B596DF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7358062" y="30165169"/>
            <a:ext cx="4223949" cy="376104"/>
          </a:xfrm>
          <a:prstGeom prst="rect">
            <a:avLst/>
          </a:prstGeom>
        </p:spPr>
      </p:pic>
    </p:spTree>
    <p:extLst>
      <p:ext uri="{BB962C8B-B14F-4D97-AF65-F5344CB8AC3E}">
        <p14:creationId xmlns:p14="http://schemas.microsoft.com/office/powerpoint/2010/main" val="5837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ue Border Logo To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AC5D4-5A38-45A9-8FFF-7D5DD054905A}"/>
              </a:ext>
            </a:extLst>
          </p:cNvPr>
          <p:cNvSpPr>
            <a:spLocks/>
          </p:cNvSpPr>
          <p:nvPr userDrawn="1"/>
        </p:nvSpPr>
        <p:spPr>
          <a:xfrm>
            <a:off x="807099" y="806488"/>
            <a:ext cx="41376600" cy="30323366"/>
          </a:xfrm>
          <a:prstGeom prst="rect">
            <a:avLst/>
          </a:prstGeom>
          <a:noFill/>
          <a:ln w="508000">
            <a:solidFill>
              <a:srgbClr val="1758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0920E51-DA48-4974-A15E-7B631AD693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02063" y="29982716"/>
            <a:ext cx="31199637" cy="1905303"/>
          </a:xfrm>
          <a:prstGeom prst="rect">
            <a:avLst/>
          </a:prstGeom>
        </p:spPr>
      </p:pic>
      <p:pic>
        <p:nvPicPr>
          <p:cNvPr id="14" name="Picture 13">
            <a:extLst>
              <a:ext uri="{FF2B5EF4-FFF2-40B4-BE49-F238E27FC236}">
                <a16:creationId xmlns:a16="http://schemas.microsoft.com/office/drawing/2014/main" id="{7E96F411-7689-4755-9B46-44B8B1C522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51412" y="1548234"/>
            <a:ext cx="10700941" cy="3874823"/>
          </a:xfrm>
          <a:prstGeom prst="rect">
            <a:avLst/>
          </a:prstGeom>
        </p:spPr>
      </p:pic>
      <p:sp>
        <p:nvSpPr>
          <p:cNvPr id="17" name="Text Placeholder 9">
            <a:extLst>
              <a:ext uri="{FF2B5EF4-FFF2-40B4-BE49-F238E27FC236}">
                <a16:creationId xmlns:a16="http://schemas.microsoft.com/office/drawing/2014/main" id="{498C06D9-AE6F-4352-BA89-00D049CAC14B}"/>
              </a:ext>
            </a:extLst>
          </p:cNvPr>
          <p:cNvSpPr>
            <a:spLocks noGrp="1"/>
          </p:cNvSpPr>
          <p:nvPr>
            <p:ph type="body" sz="quarter" idx="13"/>
          </p:nvPr>
        </p:nvSpPr>
        <p:spPr>
          <a:xfrm>
            <a:off x="2293061" y="6162306"/>
            <a:ext cx="38217645" cy="3169876"/>
          </a:xfrm>
          <a:prstGeom prst="rect">
            <a:avLst/>
          </a:prstGeom>
        </p:spPr>
        <p:txBody>
          <a:bodyPr lIns="0" tIns="0" rIns="0" bIns="0">
            <a:noAutofit/>
          </a:bodyPr>
          <a:lstStyle>
            <a:lvl1pPr marL="0" indent="0" algn="ctr">
              <a:buFontTx/>
              <a:buNone/>
              <a:defRPr sz="12000" b="1">
                <a:solidFill>
                  <a:srgbClr val="175895"/>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8" name="Text Placeholder 21">
            <a:extLst>
              <a:ext uri="{FF2B5EF4-FFF2-40B4-BE49-F238E27FC236}">
                <a16:creationId xmlns:a16="http://schemas.microsoft.com/office/drawing/2014/main" id="{AB430F4A-4AE2-4688-B0C4-0DDD767CA383}"/>
              </a:ext>
            </a:extLst>
          </p:cNvPr>
          <p:cNvSpPr>
            <a:spLocks noGrp="1"/>
          </p:cNvSpPr>
          <p:nvPr>
            <p:ph type="body" sz="quarter" idx="15"/>
          </p:nvPr>
        </p:nvSpPr>
        <p:spPr>
          <a:xfrm>
            <a:off x="22081529" y="9796768"/>
            <a:ext cx="18429177" cy="18924115"/>
          </a:xfrm>
        </p:spPr>
        <p:txBody>
          <a:bodyPr>
            <a:normAutofit/>
          </a:bodyPr>
          <a:lstStyle>
            <a:lvl1pPr marL="0" indent="0">
              <a:lnSpc>
                <a:spcPct val="100000"/>
              </a:lnSpc>
              <a:buFontTx/>
              <a:buNone/>
              <a:defRPr sz="10000" b="1">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8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8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9" name="Text Placeholder 21">
            <a:extLst>
              <a:ext uri="{FF2B5EF4-FFF2-40B4-BE49-F238E27FC236}">
                <a16:creationId xmlns:a16="http://schemas.microsoft.com/office/drawing/2014/main" id="{5C9B20FB-5095-4694-BA3B-16C7E104D50D}"/>
              </a:ext>
            </a:extLst>
          </p:cNvPr>
          <p:cNvSpPr>
            <a:spLocks noGrp="1"/>
          </p:cNvSpPr>
          <p:nvPr>
            <p:ph type="body" sz="quarter" idx="16"/>
          </p:nvPr>
        </p:nvSpPr>
        <p:spPr>
          <a:xfrm>
            <a:off x="2293061" y="9796768"/>
            <a:ext cx="18429177" cy="18924115"/>
          </a:xfrm>
        </p:spPr>
        <p:txBody>
          <a:bodyPr>
            <a:normAutofit/>
          </a:bodyPr>
          <a:lstStyle>
            <a:lvl1pPr marL="0" indent="0">
              <a:lnSpc>
                <a:spcPct val="100000"/>
              </a:lnSpc>
              <a:buFontTx/>
              <a:buNone/>
              <a:defRPr sz="10000" b="1">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8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8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pic>
        <p:nvPicPr>
          <p:cNvPr id="11" name="Picture 10">
            <a:extLst>
              <a:ext uri="{FF2B5EF4-FFF2-40B4-BE49-F238E27FC236}">
                <a16:creationId xmlns:a16="http://schemas.microsoft.com/office/drawing/2014/main" id="{AAFD0770-24E0-48FA-BDC3-FA51C9FF57D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289907" y="29328636"/>
            <a:ext cx="4223949" cy="376104"/>
          </a:xfrm>
          <a:prstGeom prst="rect">
            <a:avLst/>
          </a:prstGeom>
        </p:spPr>
      </p:pic>
    </p:spTree>
    <p:extLst>
      <p:ext uri="{BB962C8B-B14F-4D97-AF65-F5344CB8AC3E}">
        <p14:creationId xmlns:p14="http://schemas.microsoft.com/office/powerpoint/2010/main" val="3662257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our Columns No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AC5D4-5A38-45A9-8FFF-7D5DD054905A}"/>
              </a:ext>
            </a:extLst>
          </p:cNvPr>
          <p:cNvSpPr/>
          <p:nvPr userDrawn="1"/>
        </p:nvSpPr>
        <p:spPr>
          <a:xfrm>
            <a:off x="1" y="0"/>
            <a:ext cx="42803763" cy="4008438"/>
          </a:xfrm>
          <a:prstGeom prst="rect">
            <a:avLst/>
          </a:prstGeom>
          <a:solidFill>
            <a:srgbClr val="175895"/>
          </a:solidFill>
          <a:ln w="9525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0A4C5ABB-DD1C-471E-91A3-1C5A3AEED3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7509" y="1205101"/>
            <a:ext cx="5369301" cy="1937580"/>
          </a:xfrm>
          <a:prstGeom prst="rect">
            <a:avLst/>
          </a:prstGeom>
        </p:spPr>
      </p:pic>
      <p:sp>
        <p:nvSpPr>
          <p:cNvPr id="11" name="Rectangle 10">
            <a:extLst>
              <a:ext uri="{FF2B5EF4-FFF2-40B4-BE49-F238E27FC236}">
                <a16:creationId xmlns:a16="http://schemas.microsoft.com/office/drawing/2014/main" id="{AD5FD50F-51E8-4C4F-AB79-01FBF0E52C72}"/>
              </a:ext>
            </a:extLst>
          </p:cNvPr>
          <p:cNvSpPr/>
          <p:nvPr userDrawn="1"/>
        </p:nvSpPr>
        <p:spPr>
          <a:xfrm>
            <a:off x="1" y="30519585"/>
            <a:ext cx="42803763" cy="781125"/>
          </a:xfrm>
          <a:prstGeom prst="rect">
            <a:avLst/>
          </a:prstGeom>
          <a:solidFill>
            <a:srgbClr val="175895"/>
          </a:solidFill>
          <a:ln w="9525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Text Placeholder 9">
            <a:extLst>
              <a:ext uri="{FF2B5EF4-FFF2-40B4-BE49-F238E27FC236}">
                <a16:creationId xmlns:a16="http://schemas.microsoft.com/office/drawing/2014/main" id="{498C06D9-AE6F-4352-BA89-00D049CAC14B}"/>
              </a:ext>
            </a:extLst>
          </p:cNvPr>
          <p:cNvSpPr>
            <a:spLocks noGrp="1"/>
          </p:cNvSpPr>
          <p:nvPr userDrawn="1">
            <p:ph type="body" sz="quarter" idx="13" hasCustomPrompt="1"/>
          </p:nvPr>
        </p:nvSpPr>
        <p:spPr>
          <a:xfrm>
            <a:off x="7616360" y="461699"/>
            <a:ext cx="27571044" cy="3546739"/>
          </a:xfrm>
          <a:prstGeom prst="rect">
            <a:avLst/>
          </a:prstGeom>
        </p:spPr>
        <p:txBody>
          <a:bodyPr lIns="0" tIns="0" rIns="0" bIns="0" anchor="ctr" anchorCtr="0">
            <a:normAutofit/>
          </a:bodyPr>
          <a:lstStyle>
            <a:lvl1pPr marL="0" indent="0" algn="ctr">
              <a:lnSpc>
                <a:spcPct val="100000"/>
              </a:lnSpc>
              <a:buFontTx/>
              <a:buNone/>
              <a:defRPr sz="12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0" name="Picture 9">
            <a:extLst>
              <a:ext uri="{FF2B5EF4-FFF2-40B4-BE49-F238E27FC236}">
                <a16:creationId xmlns:a16="http://schemas.microsoft.com/office/drawing/2014/main" id="{A0920E51-DA48-4974-A15E-7B631AD693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203205" y="29818852"/>
            <a:ext cx="30397353" cy="1856309"/>
          </a:xfrm>
          <a:prstGeom prst="rect">
            <a:avLst/>
          </a:prstGeom>
        </p:spPr>
      </p:pic>
      <p:sp>
        <p:nvSpPr>
          <p:cNvPr id="19" name="Rectangle 5">
            <a:extLst>
              <a:ext uri="{FF2B5EF4-FFF2-40B4-BE49-F238E27FC236}">
                <a16:creationId xmlns:a16="http://schemas.microsoft.com/office/drawing/2014/main" id="{5829D385-B2A1-41C4-8CC9-4F67DC0CC7EF}"/>
              </a:ext>
            </a:extLst>
          </p:cNvPr>
          <p:cNvSpPr>
            <a:spLocks noChangeArrowheads="1"/>
          </p:cNvSpPr>
          <p:nvPr userDrawn="1"/>
        </p:nvSpPr>
        <p:spPr bwMode="auto">
          <a:xfrm>
            <a:off x="507414" y="5865160"/>
            <a:ext cx="10173527" cy="23213033"/>
          </a:xfrm>
          <a:prstGeom prst="rect">
            <a:avLst/>
          </a:prstGeom>
          <a:noFill/>
          <a:ln w="9525">
            <a:solidFill>
              <a:srgbClr val="175895"/>
            </a:solid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Rectangle 5">
            <a:extLst>
              <a:ext uri="{FF2B5EF4-FFF2-40B4-BE49-F238E27FC236}">
                <a16:creationId xmlns:a16="http://schemas.microsoft.com/office/drawing/2014/main" id="{E9508E85-7700-4B57-B4A2-0F088BA54609}"/>
              </a:ext>
            </a:extLst>
          </p:cNvPr>
          <p:cNvSpPr>
            <a:spLocks noChangeArrowheads="1"/>
          </p:cNvSpPr>
          <p:nvPr userDrawn="1"/>
        </p:nvSpPr>
        <p:spPr bwMode="auto">
          <a:xfrm>
            <a:off x="507414" y="4436928"/>
            <a:ext cx="10173527" cy="1414135"/>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endParaRPr lang="en-US" sz="6000" b="1" dirty="0">
              <a:solidFill>
                <a:schemeClr val="bg1"/>
              </a:solidFill>
              <a:latin typeface="Arial" panose="020B0604020202020204" pitchFamily="34" charset="0"/>
              <a:cs typeface="Arial" panose="020B0604020202020204" pitchFamily="34" charset="0"/>
            </a:endParaRPr>
          </a:p>
        </p:txBody>
      </p:sp>
      <p:sp>
        <p:nvSpPr>
          <p:cNvPr id="21" name="Text Placeholder 21">
            <a:extLst>
              <a:ext uri="{FF2B5EF4-FFF2-40B4-BE49-F238E27FC236}">
                <a16:creationId xmlns:a16="http://schemas.microsoft.com/office/drawing/2014/main" id="{937CED4D-2B43-494F-B647-534770E915F4}"/>
              </a:ext>
            </a:extLst>
          </p:cNvPr>
          <p:cNvSpPr>
            <a:spLocks noGrp="1"/>
          </p:cNvSpPr>
          <p:nvPr>
            <p:ph type="body" sz="quarter" idx="19" hasCustomPrompt="1"/>
          </p:nvPr>
        </p:nvSpPr>
        <p:spPr>
          <a:xfrm>
            <a:off x="884783" y="6333431"/>
            <a:ext cx="9299504" cy="22088409"/>
          </a:xfrm>
        </p:spPr>
        <p:txBody>
          <a:bodyPr>
            <a:normAutofit/>
          </a:bodyPr>
          <a:lstStyle>
            <a:lvl1pPr marL="0" indent="0">
              <a:lnSpc>
                <a:spcPct val="100000"/>
              </a:lnSpc>
              <a:buFontTx/>
              <a:buNone/>
              <a:defRPr sz="5000" b="0">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6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6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 level</a:t>
            </a:r>
          </a:p>
          <a:p>
            <a:pPr lvl="5"/>
            <a:endParaRPr lang="en-US" dirty="0"/>
          </a:p>
          <a:p>
            <a:pPr lvl="5"/>
            <a:endParaRPr lang="en-US" dirty="0"/>
          </a:p>
        </p:txBody>
      </p:sp>
      <p:sp>
        <p:nvSpPr>
          <p:cNvPr id="23" name="Text Placeholder 2">
            <a:extLst>
              <a:ext uri="{FF2B5EF4-FFF2-40B4-BE49-F238E27FC236}">
                <a16:creationId xmlns:a16="http://schemas.microsoft.com/office/drawing/2014/main" id="{AB99DBF2-E374-474C-A02D-913C12CD9A72}"/>
              </a:ext>
            </a:extLst>
          </p:cNvPr>
          <p:cNvSpPr>
            <a:spLocks noGrp="1"/>
          </p:cNvSpPr>
          <p:nvPr>
            <p:ph type="body" sz="quarter" idx="20"/>
          </p:nvPr>
        </p:nvSpPr>
        <p:spPr>
          <a:xfrm>
            <a:off x="688111" y="4625048"/>
            <a:ext cx="9827215" cy="1105603"/>
          </a:xfrm>
        </p:spPr>
        <p:txBody>
          <a:bodyPr anchor="ctr" anchorCtr="0">
            <a:normAutofit/>
          </a:bodyPr>
          <a:lstStyle>
            <a:lvl1pPr marL="0" indent="0" algn="ctr">
              <a:buFontTx/>
              <a:buNone/>
              <a:defRPr sz="6000" b="1">
                <a:solidFill>
                  <a:schemeClr val="bg1"/>
                </a:solidFill>
              </a:defRPr>
            </a:lvl1pPr>
          </a:lstStyle>
          <a:p>
            <a:pPr lvl="0"/>
            <a:r>
              <a:rPr lang="en-US" dirty="0"/>
              <a:t>Edit Master text styles</a:t>
            </a:r>
          </a:p>
        </p:txBody>
      </p:sp>
      <p:sp>
        <p:nvSpPr>
          <p:cNvPr id="24" name="Rectangle 5">
            <a:extLst>
              <a:ext uri="{FF2B5EF4-FFF2-40B4-BE49-F238E27FC236}">
                <a16:creationId xmlns:a16="http://schemas.microsoft.com/office/drawing/2014/main" id="{11364BD5-B903-479C-AFEF-948EB2572B40}"/>
              </a:ext>
            </a:extLst>
          </p:cNvPr>
          <p:cNvSpPr>
            <a:spLocks noChangeArrowheads="1"/>
          </p:cNvSpPr>
          <p:nvPr userDrawn="1"/>
        </p:nvSpPr>
        <p:spPr bwMode="auto">
          <a:xfrm>
            <a:off x="11023255" y="5865160"/>
            <a:ext cx="10173527" cy="23213033"/>
          </a:xfrm>
          <a:prstGeom prst="rect">
            <a:avLst/>
          </a:prstGeom>
          <a:noFill/>
          <a:ln w="9525">
            <a:solidFill>
              <a:srgbClr val="175895"/>
            </a:solid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Rectangle 5">
            <a:extLst>
              <a:ext uri="{FF2B5EF4-FFF2-40B4-BE49-F238E27FC236}">
                <a16:creationId xmlns:a16="http://schemas.microsoft.com/office/drawing/2014/main" id="{9FB09DB8-A1E1-4306-844F-C244CD3A7B42}"/>
              </a:ext>
            </a:extLst>
          </p:cNvPr>
          <p:cNvSpPr>
            <a:spLocks noChangeArrowheads="1"/>
          </p:cNvSpPr>
          <p:nvPr userDrawn="1"/>
        </p:nvSpPr>
        <p:spPr bwMode="auto">
          <a:xfrm>
            <a:off x="11023255" y="4436928"/>
            <a:ext cx="10173527" cy="1414135"/>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endParaRPr lang="en-US" sz="6000" b="1" dirty="0">
              <a:solidFill>
                <a:schemeClr val="bg1"/>
              </a:solidFill>
              <a:latin typeface="Arial" panose="020B0604020202020204" pitchFamily="34" charset="0"/>
              <a:cs typeface="Arial" panose="020B0604020202020204" pitchFamily="34" charset="0"/>
            </a:endParaRPr>
          </a:p>
        </p:txBody>
      </p:sp>
      <p:sp>
        <p:nvSpPr>
          <p:cNvPr id="26" name="Text Placeholder 21">
            <a:extLst>
              <a:ext uri="{FF2B5EF4-FFF2-40B4-BE49-F238E27FC236}">
                <a16:creationId xmlns:a16="http://schemas.microsoft.com/office/drawing/2014/main" id="{09219191-064B-4934-BAA0-C93BF8311B7E}"/>
              </a:ext>
            </a:extLst>
          </p:cNvPr>
          <p:cNvSpPr>
            <a:spLocks noGrp="1"/>
          </p:cNvSpPr>
          <p:nvPr>
            <p:ph type="body" sz="quarter" idx="21" hasCustomPrompt="1"/>
          </p:nvPr>
        </p:nvSpPr>
        <p:spPr>
          <a:xfrm>
            <a:off x="11400623" y="6312222"/>
            <a:ext cx="9299504" cy="22088409"/>
          </a:xfrm>
        </p:spPr>
        <p:txBody>
          <a:bodyPr>
            <a:normAutofit/>
          </a:bodyPr>
          <a:lstStyle>
            <a:lvl1pPr marL="0" indent="0">
              <a:lnSpc>
                <a:spcPct val="100000"/>
              </a:lnSpc>
              <a:buFontTx/>
              <a:buNone/>
              <a:defRPr sz="5000" b="0">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6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6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 level</a:t>
            </a:r>
          </a:p>
          <a:p>
            <a:pPr lvl="5"/>
            <a:endParaRPr lang="en-US" dirty="0"/>
          </a:p>
          <a:p>
            <a:pPr lvl="5"/>
            <a:endParaRPr lang="en-US" dirty="0"/>
          </a:p>
        </p:txBody>
      </p:sp>
      <p:sp>
        <p:nvSpPr>
          <p:cNvPr id="27" name="Text Placeholder 2">
            <a:extLst>
              <a:ext uri="{FF2B5EF4-FFF2-40B4-BE49-F238E27FC236}">
                <a16:creationId xmlns:a16="http://schemas.microsoft.com/office/drawing/2014/main" id="{ED60D2F4-9D09-45FC-A5D8-540F00DC98C1}"/>
              </a:ext>
            </a:extLst>
          </p:cNvPr>
          <p:cNvSpPr>
            <a:spLocks noGrp="1"/>
          </p:cNvSpPr>
          <p:nvPr>
            <p:ph type="body" sz="quarter" idx="22"/>
          </p:nvPr>
        </p:nvSpPr>
        <p:spPr>
          <a:xfrm>
            <a:off x="11203951" y="4625048"/>
            <a:ext cx="9827215" cy="1105603"/>
          </a:xfrm>
        </p:spPr>
        <p:txBody>
          <a:bodyPr anchor="ctr" anchorCtr="0">
            <a:normAutofit/>
          </a:bodyPr>
          <a:lstStyle>
            <a:lvl1pPr marL="0" indent="0" algn="ctr">
              <a:buFontTx/>
              <a:buNone/>
              <a:defRPr sz="6000" b="1">
                <a:solidFill>
                  <a:schemeClr val="bg1"/>
                </a:solidFill>
              </a:defRPr>
            </a:lvl1pPr>
          </a:lstStyle>
          <a:p>
            <a:pPr lvl="0"/>
            <a:r>
              <a:rPr lang="en-US" dirty="0"/>
              <a:t>Edit Master text styles</a:t>
            </a:r>
          </a:p>
        </p:txBody>
      </p:sp>
      <p:sp>
        <p:nvSpPr>
          <p:cNvPr id="28" name="Rectangle 5">
            <a:extLst>
              <a:ext uri="{FF2B5EF4-FFF2-40B4-BE49-F238E27FC236}">
                <a16:creationId xmlns:a16="http://schemas.microsoft.com/office/drawing/2014/main" id="{5616A337-4BFF-4459-B675-282E27BC70FA}"/>
              </a:ext>
            </a:extLst>
          </p:cNvPr>
          <p:cNvSpPr>
            <a:spLocks noChangeArrowheads="1"/>
          </p:cNvSpPr>
          <p:nvPr userDrawn="1"/>
        </p:nvSpPr>
        <p:spPr bwMode="auto">
          <a:xfrm>
            <a:off x="21560096" y="5865160"/>
            <a:ext cx="10173527" cy="23213033"/>
          </a:xfrm>
          <a:prstGeom prst="rect">
            <a:avLst/>
          </a:prstGeom>
          <a:noFill/>
          <a:ln w="9525">
            <a:solidFill>
              <a:srgbClr val="175895"/>
            </a:solid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Rectangle 5">
            <a:extLst>
              <a:ext uri="{FF2B5EF4-FFF2-40B4-BE49-F238E27FC236}">
                <a16:creationId xmlns:a16="http://schemas.microsoft.com/office/drawing/2014/main" id="{BE2CB970-22F2-4D06-9BB9-AA7085B1C5BA}"/>
              </a:ext>
            </a:extLst>
          </p:cNvPr>
          <p:cNvSpPr>
            <a:spLocks noChangeArrowheads="1"/>
          </p:cNvSpPr>
          <p:nvPr userDrawn="1"/>
        </p:nvSpPr>
        <p:spPr bwMode="auto">
          <a:xfrm>
            <a:off x="21560096" y="4436928"/>
            <a:ext cx="10173527" cy="1414135"/>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endParaRPr lang="en-US" sz="6000" b="1" dirty="0">
              <a:solidFill>
                <a:schemeClr val="bg1"/>
              </a:solidFill>
              <a:latin typeface="Arial" panose="020B0604020202020204" pitchFamily="34" charset="0"/>
              <a:cs typeface="Arial" panose="020B0604020202020204" pitchFamily="34" charset="0"/>
            </a:endParaRPr>
          </a:p>
        </p:txBody>
      </p:sp>
      <p:sp>
        <p:nvSpPr>
          <p:cNvPr id="30" name="Text Placeholder 21">
            <a:extLst>
              <a:ext uri="{FF2B5EF4-FFF2-40B4-BE49-F238E27FC236}">
                <a16:creationId xmlns:a16="http://schemas.microsoft.com/office/drawing/2014/main" id="{C6253AAE-50F4-4EE6-BA92-2771A8A92083}"/>
              </a:ext>
            </a:extLst>
          </p:cNvPr>
          <p:cNvSpPr>
            <a:spLocks noGrp="1"/>
          </p:cNvSpPr>
          <p:nvPr>
            <p:ph type="body" sz="quarter" idx="23" hasCustomPrompt="1"/>
          </p:nvPr>
        </p:nvSpPr>
        <p:spPr>
          <a:xfrm>
            <a:off x="21937465" y="6294364"/>
            <a:ext cx="9299504" cy="22088409"/>
          </a:xfrm>
        </p:spPr>
        <p:txBody>
          <a:bodyPr>
            <a:normAutofit/>
          </a:bodyPr>
          <a:lstStyle>
            <a:lvl1pPr marL="0" indent="0">
              <a:lnSpc>
                <a:spcPct val="100000"/>
              </a:lnSpc>
              <a:buFontTx/>
              <a:buNone/>
              <a:defRPr sz="5000" b="0">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6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6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 level</a:t>
            </a:r>
          </a:p>
          <a:p>
            <a:pPr lvl="5"/>
            <a:endParaRPr lang="en-US" dirty="0"/>
          </a:p>
          <a:p>
            <a:pPr lvl="5"/>
            <a:endParaRPr lang="en-US" dirty="0"/>
          </a:p>
        </p:txBody>
      </p:sp>
      <p:sp>
        <p:nvSpPr>
          <p:cNvPr id="31" name="Text Placeholder 2">
            <a:extLst>
              <a:ext uri="{FF2B5EF4-FFF2-40B4-BE49-F238E27FC236}">
                <a16:creationId xmlns:a16="http://schemas.microsoft.com/office/drawing/2014/main" id="{387515F4-FB81-476D-B3E7-AC4BF806BD05}"/>
              </a:ext>
            </a:extLst>
          </p:cNvPr>
          <p:cNvSpPr>
            <a:spLocks noGrp="1"/>
          </p:cNvSpPr>
          <p:nvPr>
            <p:ph type="body" sz="quarter" idx="24"/>
          </p:nvPr>
        </p:nvSpPr>
        <p:spPr>
          <a:xfrm>
            <a:off x="21740793" y="4625048"/>
            <a:ext cx="9827215" cy="1105603"/>
          </a:xfrm>
        </p:spPr>
        <p:txBody>
          <a:bodyPr anchor="ctr" anchorCtr="0">
            <a:normAutofit/>
          </a:bodyPr>
          <a:lstStyle>
            <a:lvl1pPr marL="0" indent="0" algn="ctr">
              <a:buFontTx/>
              <a:buNone/>
              <a:defRPr sz="6000" b="1">
                <a:solidFill>
                  <a:schemeClr val="bg1"/>
                </a:solidFill>
              </a:defRPr>
            </a:lvl1pPr>
          </a:lstStyle>
          <a:p>
            <a:pPr lvl="0"/>
            <a:r>
              <a:rPr lang="en-US" dirty="0"/>
              <a:t>Edit Master text styles</a:t>
            </a:r>
          </a:p>
        </p:txBody>
      </p:sp>
      <p:sp>
        <p:nvSpPr>
          <p:cNvPr id="32" name="Rectangle 5">
            <a:extLst>
              <a:ext uri="{FF2B5EF4-FFF2-40B4-BE49-F238E27FC236}">
                <a16:creationId xmlns:a16="http://schemas.microsoft.com/office/drawing/2014/main" id="{BD599E75-A207-4866-9724-30FCD3DBAC15}"/>
              </a:ext>
            </a:extLst>
          </p:cNvPr>
          <p:cNvSpPr>
            <a:spLocks noChangeArrowheads="1"/>
          </p:cNvSpPr>
          <p:nvPr userDrawn="1"/>
        </p:nvSpPr>
        <p:spPr bwMode="auto">
          <a:xfrm>
            <a:off x="32100275" y="5865160"/>
            <a:ext cx="10173527" cy="23213033"/>
          </a:xfrm>
          <a:prstGeom prst="rect">
            <a:avLst/>
          </a:prstGeom>
          <a:noFill/>
          <a:ln w="9525">
            <a:solidFill>
              <a:srgbClr val="175895"/>
            </a:solid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Rectangle 5">
            <a:extLst>
              <a:ext uri="{FF2B5EF4-FFF2-40B4-BE49-F238E27FC236}">
                <a16:creationId xmlns:a16="http://schemas.microsoft.com/office/drawing/2014/main" id="{05565A20-F696-4AA4-A4EC-9A1F34A911F9}"/>
              </a:ext>
            </a:extLst>
          </p:cNvPr>
          <p:cNvSpPr>
            <a:spLocks noChangeArrowheads="1"/>
          </p:cNvSpPr>
          <p:nvPr userDrawn="1"/>
        </p:nvSpPr>
        <p:spPr bwMode="auto">
          <a:xfrm>
            <a:off x="32100275" y="4436928"/>
            <a:ext cx="10173527" cy="1414135"/>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endParaRPr lang="en-US" sz="6000" b="1" dirty="0">
              <a:solidFill>
                <a:schemeClr val="bg1"/>
              </a:solidFill>
              <a:latin typeface="Arial" panose="020B0604020202020204" pitchFamily="34" charset="0"/>
              <a:cs typeface="Arial" panose="020B0604020202020204" pitchFamily="34" charset="0"/>
            </a:endParaRPr>
          </a:p>
        </p:txBody>
      </p:sp>
      <p:sp>
        <p:nvSpPr>
          <p:cNvPr id="34" name="Text Placeholder 21">
            <a:extLst>
              <a:ext uri="{FF2B5EF4-FFF2-40B4-BE49-F238E27FC236}">
                <a16:creationId xmlns:a16="http://schemas.microsoft.com/office/drawing/2014/main" id="{DCC5476D-0AF5-48D1-9C1C-AA97056F93DF}"/>
              </a:ext>
            </a:extLst>
          </p:cNvPr>
          <p:cNvSpPr>
            <a:spLocks noGrp="1"/>
          </p:cNvSpPr>
          <p:nvPr>
            <p:ph type="body" sz="quarter" idx="25" hasCustomPrompt="1"/>
          </p:nvPr>
        </p:nvSpPr>
        <p:spPr>
          <a:xfrm>
            <a:off x="32477644" y="6273154"/>
            <a:ext cx="9299504" cy="22088409"/>
          </a:xfrm>
        </p:spPr>
        <p:txBody>
          <a:bodyPr>
            <a:normAutofit/>
          </a:bodyPr>
          <a:lstStyle>
            <a:lvl1pPr marL="0" indent="0">
              <a:lnSpc>
                <a:spcPct val="100000"/>
              </a:lnSpc>
              <a:buFontTx/>
              <a:buNone/>
              <a:defRPr sz="5000" b="0">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6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6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 level</a:t>
            </a:r>
          </a:p>
          <a:p>
            <a:pPr lvl="5"/>
            <a:endParaRPr lang="en-US" dirty="0"/>
          </a:p>
          <a:p>
            <a:pPr lvl="5"/>
            <a:endParaRPr lang="en-US" dirty="0"/>
          </a:p>
        </p:txBody>
      </p:sp>
      <p:sp>
        <p:nvSpPr>
          <p:cNvPr id="35" name="Text Placeholder 2">
            <a:extLst>
              <a:ext uri="{FF2B5EF4-FFF2-40B4-BE49-F238E27FC236}">
                <a16:creationId xmlns:a16="http://schemas.microsoft.com/office/drawing/2014/main" id="{35061C14-2E1E-4FA3-ACE9-50A30A11D281}"/>
              </a:ext>
            </a:extLst>
          </p:cNvPr>
          <p:cNvSpPr>
            <a:spLocks noGrp="1"/>
          </p:cNvSpPr>
          <p:nvPr>
            <p:ph type="body" sz="quarter" idx="26"/>
          </p:nvPr>
        </p:nvSpPr>
        <p:spPr>
          <a:xfrm>
            <a:off x="32280972" y="4625048"/>
            <a:ext cx="9827215" cy="1105603"/>
          </a:xfrm>
        </p:spPr>
        <p:txBody>
          <a:bodyPr anchor="ctr" anchorCtr="0">
            <a:normAutofit/>
          </a:bodyPr>
          <a:lstStyle>
            <a:lvl1pPr marL="0" indent="0" algn="ctr">
              <a:buFontTx/>
              <a:buNone/>
              <a:defRPr sz="6000" b="1">
                <a:solidFill>
                  <a:schemeClr val="bg1"/>
                </a:solidFill>
              </a:defRPr>
            </a:lvl1pPr>
          </a:lstStyle>
          <a:p>
            <a:pPr lvl="0"/>
            <a:r>
              <a:rPr lang="en-US" dirty="0"/>
              <a:t>Edit Master text styles</a:t>
            </a:r>
          </a:p>
        </p:txBody>
      </p:sp>
      <p:pic>
        <p:nvPicPr>
          <p:cNvPr id="37" name="Picture 36">
            <a:extLst>
              <a:ext uri="{FF2B5EF4-FFF2-40B4-BE49-F238E27FC236}">
                <a16:creationId xmlns:a16="http://schemas.microsoft.com/office/drawing/2014/main" id="{80FC2D3A-0B26-4627-B533-DE096D7BF0F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6750004" y="1990811"/>
            <a:ext cx="5486400" cy="488514"/>
          </a:xfrm>
          <a:prstGeom prst="rect">
            <a:avLst/>
          </a:prstGeom>
        </p:spPr>
      </p:pic>
    </p:spTree>
    <p:extLst>
      <p:ext uri="{BB962C8B-B14F-4D97-AF65-F5344CB8AC3E}">
        <p14:creationId xmlns:p14="http://schemas.microsoft.com/office/powerpoint/2010/main" val="473088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our Columns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AC5D4-5A38-45A9-8FFF-7D5DD054905A}"/>
              </a:ext>
            </a:extLst>
          </p:cNvPr>
          <p:cNvSpPr/>
          <p:nvPr userDrawn="1"/>
        </p:nvSpPr>
        <p:spPr>
          <a:xfrm>
            <a:off x="1" y="0"/>
            <a:ext cx="42803763" cy="4008438"/>
          </a:xfrm>
          <a:prstGeom prst="rect">
            <a:avLst/>
          </a:prstGeom>
          <a:solidFill>
            <a:srgbClr val="175895"/>
          </a:solidFill>
          <a:ln w="9525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0A4C5ABB-DD1C-471E-91A3-1C5A3AEED3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7509" y="1205101"/>
            <a:ext cx="5369301" cy="1937580"/>
          </a:xfrm>
          <a:prstGeom prst="rect">
            <a:avLst/>
          </a:prstGeom>
        </p:spPr>
      </p:pic>
      <p:sp>
        <p:nvSpPr>
          <p:cNvPr id="11" name="Rectangle 10">
            <a:extLst>
              <a:ext uri="{FF2B5EF4-FFF2-40B4-BE49-F238E27FC236}">
                <a16:creationId xmlns:a16="http://schemas.microsoft.com/office/drawing/2014/main" id="{AD5FD50F-51E8-4C4F-AB79-01FBF0E52C72}"/>
              </a:ext>
            </a:extLst>
          </p:cNvPr>
          <p:cNvSpPr/>
          <p:nvPr userDrawn="1"/>
        </p:nvSpPr>
        <p:spPr>
          <a:xfrm>
            <a:off x="1" y="30519585"/>
            <a:ext cx="42803763" cy="781125"/>
          </a:xfrm>
          <a:prstGeom prst="rect">
            <a:avLst/>
          </a:prstGeom>
          <a:solidFill>
            <a:srgbClr val="175895"/>
          </a:solidFill>
          <a:ln w="9525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Text Placeholder 9">
            <a:extLst>
              <a:ext uri="{FF2B5EF4-FFF2-40B4-BE49-F238E27FC236}">
                <a16:creationId xmlns:a16="http://schemas.microsoft.com/office/drawing/2014/main" id="{498C06D9-AE6F-4352-BA89-00D049CAC14B}"/>
              </a:ext>
            </a:extLst>
          </p:cNvPr>
          <p:cNvSpPr>
            <a:spLocks noGrp="1"/>
          </p:cNvSpPr>
          <p:nvPr userDrawn="1">
            <p:ph type="body" sz="quarter" idx="13" hasCustomPrompt="1"/>
          </p:nvPr>
        </p:nvSpPr>
        <p:spPr>
          <a:xfrm>
            <a:off x="7616360" y="461699"/>
            <a:ext cx="27571044" cy="3546739"/>
          </a:xfrm>
          <a:prstGeom prst="rect">
            <a:avLst/>
          </a:prstGeom>
        </p:spPr>
        <p:txBody>
          <a:bodyPr lIns="0" tIns="0" rIns="0" bIns="0" anchor="ctr" anchorCtr="0">
            <a:normAutofit/>
          </a:bodyPr>
          <a:lstStyle>
            <a:lvl1pPr marL="0" indent="0" algn="ctr">
              <a:lnSpc>
                <a:spcPct val="100000"/>
              </a:lnSpc>
              <a:buFontTx/>
              <a:buNone/>
              <a:defRPr sz="12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0" name="Picture 9">
            <a:extLst>
              <a:ext uri="{FF2B5EF4-FFF2-40B4-BE49-F238E27FC236}">
                <a16:creationId xmlns:a16="http://schemas.microsoft.com/office/drawing/2014/main" id="{A0920E51-DA48-4974-A15E-7B631AD693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203205" y="29818852"/>
            <a:ext cx="30397353" cy="1856309"/>
          </a:xfrm>
          <a:prstGeom prst="rect">
            <a:avLst/>
          </a:prstGeom>
        </p:spPr>
      </p:pic>
      <p:sp>
        <p:nvSpPr>
          <p:cNvPr id="19" name="Rectangle 5">
            <a:extLst>
              <a:ext uri="{FF2B5EF4-FFF2-40B4-BE49-F238E27FC236}">
                <a16:creationId xmlns:a16="http://schemas.microsoft.com/office/drawing/2014/main" id="{5829D385-B2A1-41C4-8CC9-4F67DC0CC7EF}"/>
              </a:ext>
            </a:extLst>
          </p:cNvPr>
          <p:cNvSpPr>
            <a:spLocks noChangeArrowheads="1"/>
          </p:cNvSpPr>
          <p:nvPr userDrawn="1"/>
        </p:nvSpPr>
        <p:spPr bwMode="auto">
          <a:xfrm>
            <a:off x="507414" y="5865160"/>
            <a:ext cx="10173527" cy="23213033"/>
          </a:xfrm>
          <a:prstGeom prst="rect">
            <a:avLst/>
          </a:prstGeom>
          <a:solidFill>
            <a:schemeClr val="bg1">
              <a:lumMod val="95000"/>
            </a:schemeClr>
          </a:solidFill>
          <a:ln w="9525">
            <a:solidFill>
              <a:srgbClr val="175895"/>
            </a:solid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Rectangle 5">
            <a:extLst>
              <a:ext uri="{FF2B5EF4-FFF2-40B4-BE49-F238E27FC236}">
                <a16:creationId xmlns:a16="http://schemas.microsoft.com/office/drawing/2014/main" id="{E9508E85-7700-4B57-B4A2-0F088BA54609}"/>
              </a:ext>
            </a:extLst>
          </p:cNvPr>
          <p:cNvSpPr>
            <a:spLocks noChangeArrowheads="1"/>
          </p:cNvSpPr>
          <p:nvPr userDrawn="1"/>
        </p:nvSpPr>
        <p:spPr bwMode="auto">
          <a:xfrm>
            <a:off x="507414" y="4436928"/>
            <a:ext cx="10173527" cy="1414135"/>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endParaRPr lang="en-US" sz="6000" b="1" dirty="0">
              <a:solidFill>
                <a:schemeClr val="bg1"/>
              </a:solidFill>
              <a:latin typeface="Arial" panose="020B0604020202020204" pitchFamily="34" charset="0"/>
              <a:cs typeface="Arial" panose="020B0604020202020204" pitchFamily="34" charset="0"/>
            </a:endParaRPr>
          </a:p>
        </p:txBody>
      </p:sp>
      <p:sp>
        <p:nvSpPr>
          <p:cNvPr id="21" name="Text Placeholder 21">
            <a:extLst>
              <a:ext uri="{FF2B5EF4-FFF2-40B4-BE49-F238E27FC236}">
                <a16:creationId xmlns:a16="http://schemas.microsoft.com/office/drawing/2014/main" id="{937CED4D-2B43-494F-B647-534770E915F4}"/>
              </a:ext>
            </a:extLst>
          </p:cNvPr>
          <p:cNvSpPr>
            <a:spLocks noGrp="1"/>
          </p:cNvSpPr>
          <p:nvPr>
            <p:ph type="body" sz="quarter" idx="19" hasCustomPrompt="1"/>
          </p:nvPr>
        </p:nvSpPr>
        <p:spPr>
          <a:xfrm>
            <a:off x="884783" y="6333431"/>
            <a:ext cx="9299504" cy="22088409"/>
          </a:xfrm>
        </p:spPr>
        <p:txBody>
          <a:bodyPr>
            <a:normAutofit/>
          </a:bodyPr>
          <a:lstStyle>
            <a:lvl1pPr marL="0" indent="0">
              <a:lnSpc>
                <a:spcPct val="100000"/>
              </a:lnSpc>
              <a:buFontTx/>
              <a:buNone/>
              <a:defRPr sz="5000" b="0">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6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6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 level</a:t>
            </a:r>
          </a:p>
          <a:p>
            <a:pPr lvl="5"/>
            <a:endParaRPr lang="en-US" dirty="0"/>
          </a:p>
          <a:p>
            <a:pPr lvl="5"/>
            <a:endParaRPr lang="en-US" dirty="0"/>
          </a:p>
        </p:txBody>
      </p:sp>
      <p:sp>
        <p:nvSpPr>
          <p:cNvPr id="23" name="Text Placeholder 2">
            <a:extLst>
              <a:ext uri="{FF2B5EF4-FFF2-40B4-BE49-F238E27FC236}">
                <a16:creationId xmlns:a16="http://schemas.microsoft.com/office/drawing/2014/main" id="{AB99DBF2-E374-474C-A02D-913C12CD9A72}"/>
              </a:ext>
            </a:extLst>
          </p:cNvPr>
          <p:cNvSpPr>
            <a:spLocks noGrp="1"/>
          </p:cNvSpPr>
          <p:nvPr>
            <p:ph type="body" sz="quarter" idx="20"/>
          </p:nvPr>
        </p:nvSpPr>
        <p:spPr>
          <a:xfrm>
            <a:off x="688111" y="4625048"/>
            <a:ext cx="9827215" cy="1105603"/>
          </a:xfrm>
        </p:spPr>
        <p:txBody>
          <a:bodyPr anchor="ctr" anchorCtr="0">
            <a:normAutofit/>
          </a:bodyPr>
          <a:lstStyle>
            <a:lvl1pPr marL="0" indent="0" algn="ctr">
              <a:buFontTx/>
              <a:buNone/>
              <a:defRPr sz="6000" b="1">
                <a:solidFill>
                  <a:schemeClr val="bg1"/>
                </a:solidFill>
              </a:defRPr>
            </a:lvl1pPr>
          </a:lstStyle>
          <a:p>
            <a:pPr lvl="0"/>
            <a:r>
              <a:rPr lang="en-US" dirty="0"/>
              <a:t>Edit Master text styles</a:t>
            </a:r>
          </a:p>
        </p:txBody>
      </p:sp>
      <p:sp>
        <p:nvSpPr>
          <p:cNvPr id="24" name="Rectangle 5">
            <a:extLst>
              <a:ext uri="{FF2B5EF4-FFF2-40B4-BE49-F238E27FC236}">
                <a16:creationId xmlns:a16="http://schemas.microsoft.com/office/drawing/2014/main" id="{11364BD5-B903-479C-AFEF-948EB2572B40}"/>
              </a:ext>
            </a:extLst>
          </p:cNvPr>
          <p:cNvSpPr>
            <a:spLocks noChangeArrowheads="1"/>
          </p:cNvSpPr>
          <p:nvPr userDrawn="1"/>
        </p:nvSpPr>
        <p:spPr bwMode="auto">
          <a:xfrm>
            <a:off x="11023255" y="5865160"/>
            <a:ext cx="10173527" cy="23213033"/>
          </a:xfrm>
          <a:prstGeom prst="rect">
            <a:avLst/>
          </a:prstGeom>
          <a:solidFill>
            <a:schemeClr val="bg1">
              <a:lumMod val="95000"/>
            </a:schemeClr>
          </a:solidFill>
          <a:ln w="9525">
            <a:solidFill>
              <a:srgbClr val="175895"/>
            </a:solid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Rectangle 5">
            <a:extLst>
              <a:ext uri="{FF2B5EF4-FFF2-40B4-BE49-F238E27FC236}">
                <a16:creationId xmlns:a16="http://schemas.microsoft.com/office/drawing/2014/main" id="{9FB09DB8-A1E1-4306-844F-C244CD3A7B42}"/>
              </a:ext>
            </a:extLst>
          </p:cNvPr>
          <p:cNvSpPr>
            <a:spLocks noChangeArrowheads="1"/>
          </p:cNvSpPr>
          <p:nvPr userDrawn="1"/>
        </p:nvSpPr>
        <p:spPr bwMode="auto">
          <a:xfrm>
            <a:off x="11023255" y="4436928"/>
            <a:ext cx="10173527" cy="1414135"/>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endParaRPr lang="en-US" sz="6000" b="1" dirty="0">
              <a:solidFill>
                <a:schemeClr val="bg1"/>
              </a:solidFill>
              <a:latin typeface="Arial" panose="020B0604020202020204" pitchFamily="34" charset="0"/>
              <a:cs typeface="Arial" panose="020B0604020202020204" pitchFamily="34" charset="0"/>
            </a:endParaRPr>
          </a:p>
        </p:txBody>
      </p:sp>
      <p:sp>
        <p:nvSpPr>
          <p:cNvPr id="26" name="Text Placeholder 21">
            <a:extLst>
              <a:ext uri="{FF2B5EF4-FFF2-40B4-BE49-F238E27FC236}">
                <a16:creationId xmlns:a16="http://schemas.microsoft.com/office/drawing/2014/main" id="{09219191-064B-4934-BAA0-C93BF8311B7E}"/>
              </a:ext>
            </a:extLst>
          </p:cNvPr>
          <p:cNvSpPr>
            <a:spLocks noGrp="1"/>
          </p:cNvSpPr>
          <p:nvPr>
            <p:ph type="body" sz="quarter" idx="21" hasCustomPrompt="1"/>
          </p:nvPr>
        </p:nvSpPr>
        <p:spPr>
          <a:xfrm>
            <a:off x="11400623" y="6312222"/>
            <a:ext cx="9299504" cy="22088409"/>
          </a:xfrm>
        </p:spPr>
        <p:txBody>
          <a:bodyPr>
            <a:normAutofit/>
          </a:bodyPr>
          <a:lstStyle>
            <a:lvl1pPr marL="0" indent="0">
              <a:lnSpc>
                <a:spcPct val="100000"/>
              </a:lnSpc>
              <a:buFontTx/>
              <a:buNone/>
              <a:defRPr sz="5000" b="0">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6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6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 level</a:t>
            </a:r>
          </a:p>
          <a:p>
            <a:pPr lvl="5"/>
            <a:endParaRPr lang="en-US" dirty="0"/>
          </a:p>
          <a:p>
            <a:pPr lvl="5"/>
            <a:endParaRPr lang="en-US" dirty="0"/>
          </a:p>
        </p:txBody>
      </p:sp>
      <p:sp>
        <p:nvSpPr>
          <p:cNvPr id="27" name="Text Placeholder 2">
            <a:extLst>
              <a:ext uri="{FF2B5EF4-FFF2-40B4-BE49-F238E27FC236}">
                <a16:creationId xmlns:a16="http://schemas.microsoft.com/office/drawing/2014/main" id="{ED60D2F4-9D09-45FC-A5D8-540F00DC98C1}"/>
              </a:ext>
            </a:extLst>
          </p:cNvPr>
          <p:cNvSpPr>
            <a:spLocks noGrp="1"/>
          </p:cNvSpPr>
          <p:nvPr>
            <p:ph type="body" sz="quarter" idx="22"/>
          </p:nvPr>
        </p:nvSpPr>
        <p:spPr>
          <a:xfrm>
            <a:off x="11203951" y="4625048"/>
            <a:ext cx="9827215" cy="1105603"/>
          </a:xfrm>
        </p:spPr>
        <p:txBody>
          <a:bodyPr anchor="ctr" anchorCtr="0">
            <a:normAutofit/>
          </a:bodyPr>
          <a:lstStyle>
            <a:lvl1pPr marL="0" indent="0" algn="ctr">
              <a:buFontTx/>
              <a:buNone/>
              <a:defRPr sz="6000" b="1">
                <a:solidFill>
                  <a:schemeClr val="bg1"/>
                </a:solidFill>
              </a:defRPr>
            </a:lvl1pPr>
          </a:lstStyle>
          <a:p>
            <a:pPr lvl="0"/>
            <a:r>
              <a:rPr lang="en-US" dirty="0"/>
              <a:t>Edit Master text styles</a:t>
            </a:r>
          </a:p>
        </p:txBody>
      </p:sp>
      <p:sp>
        <p:nvSpPr>
          <p:cNvPr id="28" name="Rectangle 5">
            <a:extLst>
              <a:ext uri="{FF2B5EF4-FFF2-40B4-BE49-F238E27FC236}">
                <a16:creationId xmlns:a16="http://schemas.microsoft.com/office/drawing/2014/main" id="{5616A337-4BFF-4459-B675-282E27BC70FA}"/>
              </a:ext>
            </a:extLst>
          </p:cNvPr>
          <p:cNvSpPr>
            <a:spLocks noChangeArrowheads="1"/>
          </p:cNvSpPr>
          <p:nvPr userDrawn="1"/>
        </p:nvSpPr>
        <p:spPr bwMode="auto">
          <a:xfrm>
            <a:off x="21560096" y="5865160"/>
            <a:ext cx="10173527" cy="23213033"/>
          </a:xfrm>
          <a:prstGeom prst="rect">
            <a:avLst/>
          </a:prstGeom>
          <a:solidFill>
            <a:schemeClr val="bg1">
              <a:lumMod val="95000"/>
            </a:schemeClr>
          </a:solidFill>
          <a:ln w="9525">
            <a:solidFill>
              <a:srgbClr val="175895"/>
            </a:solid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Rectangle 5">
            <a:extLst>
              <a:ext uri="{FF2B5EF4-FFF2-40B4-BE49-F238E27FC236}">
                <a16:creationId xmlns:a16="http://schemas.microsoft.com/office/drawing/2014/main" id="{BE2CB970-22F2-4D06-9BB9-AA7085B1C5BA}"/>
              </a:ext>
            </a:extLst>
          </p:cNvPr>
          <p:cNvSpPr>
            <a:spLocks noChangeArrowheads="1"/>
          </p:cNvSpPr>
          <p:nvPr userDrawn="1"/>
        </p:nvSpPr>
        <p:spPr bwMode="auto">
          <a:xfrm>
            <a:off x="21560096" y="4436928"/>
            <a:ext cx="10173527" cy="1414135"/>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endParaRPr lang="en-US" sz="6000" b="1" dirty="0">
              <a:solidFill>
                <a:schemeClr val="bg1"/>
              </a:solidFill>
              <a:latin typeface="Arial" panose="020B0604020202020204" pitchFamily="34" charset="0"/>
              <a:cs typeface="Arial" panose="020B0604020202020204" pitchFamily="34" charset="0"/>
            </a:endParaRPr>
          </a:p>
        </p:txBody>
      </p:sp>
      <p:sp>
        <p:nvSpPr>
          <p:cNvPr id="30" name="Text Placeholder 21">
            <a:extLst>
              <a:ext uri="{FF2B5EF4-FFF2-40B4-BE49-F238E27FC236}">
                <a16:creationId xmlns:a16="http://schemas.microsoft.com/office/drawing/2014/main" id="{C6253AAE-50F4-4EE6-BA92-2771A8A92083}"/>
              </a:ext>
            </a:extLst>
          </p:cNvPr>
          <p:cNvSpPr>
            <a:spLocks noGrp="1"/>
          </p:cNvSpPr>
          <p:nvPr>
            <p:ph type="body" sz="quarter" idx="23" hasCustomPrompt="1"/>
          </p:nvPr>
        </p:nvSpPr>
        <p:spPr>
          <a:xfrm>
            <a:off x="21937465" y="6294364"/>
            <a:ext cx="9299504" cy="22088409"/>
          </a:xfrm>
        </p:spPr>
        <p:txBody>
          <a:bodyPr>
            <a:normAutofit/>
          </a:bodyPr>
          <a:lstStyle>
            <a:lvl1pPr marL="0" indent="0">
              <a:lnSpc>
                <a:spcPct val="100000"/>
              </a:lnSpc>
              <a:buFontTx/>
              <a:buNone/>
              <a:defRPr sz="5000" b="0">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6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6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 level</a:t>
            </a:r>
          </a:p>
          <a:p>
            <a:pPr lvl="5"/>
            <a:endParaRPr lang="en-US" dirty="0"/>
          </a:p>
          <a:p>
            <a:pPr lvl="5"/>
            <a:endParaRPr lang="en-US" dirty="0"/>
          </a:p>
        </p:txBody>
      </p:sp>
      <p:sp>
        <p:nvSpPr>
          <p:cNvPr id="31" name="Text Placeholder 2">
            <a:extLst>
              <a:ext uri="{FF2B5EF4-FFF2-40B4-BE49-F238E27FC236}">
                <a16:creationId xmlns:a16="http://schemas.microsoft.com/office/drawing/2014/main" id="{387515F4-FB81-476D-B3E7-AC4BF806BD05}"/>
              </a:ext>
            </a:extLst>
          </p:cNvPr>
          <p:cNvSpPr>
            <a:spLocks noGrp="1"/>
          </p:cNvSpPr>
          <p:nvPr>
            <p:ph type="body" sz="quarter" idx="24"/>
          </p:nvPr>
        </p:nvSpPr>
        <p:spPr>
          <a:xfrm>
            <a:off x="21740793" y="4625048"/>
            <a:ext cx="9827215" cy="1105603"/>
          </a:xfrm>
        </p:spPr>
        <p:txBody>
          <a:bodyPr anchor="ctr" anchorCtr="0">
            <a:normAutofit/>
          </a:bodyPr>
          <a:lstStyle>
            <a:lvl1pPr marL="0" indent="0" algn="ctr">
              <a:buFontTx/>
              <a:buNone/>
              <a:defRPr sz="6000" b="1">
                <a:solidFill>
                  <a:schemeClr val="bg1"/>
                </a:solidFill>
              </a:defRPr>
            </a:lvl1pPr>
          </a:lstStyle>
          <a:p>
            <a:pPr lvl="0"/>
            <a:r>
              <a:rPr lang="en-US" dirty="0"/>
              <a:t>Edit Master text styles</a:t>
            </a:r>
          </a:p>
        </p:txBody>
      </p:sp>
      <p:sp>
        <p:nvSpPr>
          <p:cNvPr id="32" name="Rectangle 5">
            <a:extLst>
              <a:ext uri="{FF2B5EF4-FFF2-40B4-BE49-F238E27FC236}">
                <a16:creationId xmlns:a16="http://schemas.microsoft.com/office/drawing/2014/main" id="{BD599E75-A207-4866-9724-30FCD3DBAC15}"/>
              </a:ext>
            </a:extLst>
          </p:cNvPr>
          <p:cNvSpPr>
            <a:spLocks noChangeArrowheads="1"/>
          </p:cNvSpPr>
          <p:nvPr userDrawn="1"/>
        </p:nvSpPr>
        <p:spPr bwMode="auto">
          <a:xfrm>
            <a:off x="32100275" y="5865160"/>
            <a:ext cx="10173527" cy="23213033"/>
          </a:xfrm>
          <a:prstGeom prst="rect">
            <a:avLst/>
          </a:prstGeom>
          <a:solidFill>
            <a:schemeClr val="bg1">
              <a:lumMod val="95000"/>
            </a:schemeClr>
          </a:solidFill>
          <a:ln w="9525">
            <a:solidFill>
              <a:srgbClr val="175895"/>
            </a:solid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Rectangle 5">
            <a:extLst>
              <a:ext uri="{FF2B5EF4-FFF2-40B4-BE49-F238E27FC236}">
                <a16:creationId xmlns:a16="http://schemas.microsoft.com/office/drawing/2014/main" id="{05565A20-F696-4AA4-A4EC-9A1F34A911F9}"/>
              </a:ext>
            </a:extLst>
          </p:cNvPr>
          <p:cNvSpPr>
            <a:spLocks noChangeArrowheads="1"/>
          </p:cNvSpPr>
          <p:nvPr userDrawn="1"/>
        </p:nvSpPr>
        <p:spPr bwMode="auto">
          <a:xfrm>
            <a:off x="32100275" y="4436928"/>
            <a:ext cx="10173527" cy="1414135"/>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endParaRPr lang="en-US" sz="6000" b="1" dirty="0">
              <a:solidFill>
                <a:schemeClr val="bg1"/>
              </a:solidFill>
              <a:latin typeface="Arial" panose="020B0604020202020204" pitchFamily="34" charset="0"/>
              <a:cs typeface="Arial" panose="020B0604020202020204" pitchFamily="34" charset="0"/>
            </a:endParaRPr>
          </a:p>
        </p:txBody>
      </p:sp>
      <p:sp>
        <p:nvSpPr>
          <p:cNvPr id="34" name="Text Placeholder 21">
            <a:extLst>
              <a:ext uri="{FF2B5EF4-FFF2-40B4-BE49-F238E27FC236}">
                <a16:creationId xmlns:a16="http://schemas.microsoft.com/office/drawing/2014/main" id="{DCC5476D-0AF5-48D1-9C1C-AA97056F93DF}"/>
              </a:ext>
            </a:extLst>
          </p:cNvPr>
          <p:cNvSpPr>
            <a:spLocks noGrp="1"/>
          </p:cNvSpPr>
          <p:nvPr>
            <p:ph type="body" sz="quarter" idx="25" hasCustomPrompt="1"/>
          </p:nvPr>
        </p:nvSpPr>
        <p:spPr>
          <a:xfrm>
            <a:off x="32477644" y="6273154"/>
            <a:ext cx="9299504" cy="22088409"/>
          </a:xfrm>
        </p:spPr>
        <p:txBody>
          <a:bodyPr>
            <a:normAutofit/>
          </a:bodyPr>
          <a:lstStyle>
            <a:lvl1pPr marL="0" indent="0">
              <a:lnSpc>
                <a:spcPct val="100000"/>
              </a:lnSpc>
              <a:buFontTx/>
              <a:buNone/>
              <a:defRPr sz="5000" b="0">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6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6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 level</a:t>
            </a:r>
          </a:p>
          <a:p>
            <a:pPr lvl="5"/>
            <a:endParaRPr lang="en-US" dirty="0"/>
          </a:p>
          <a:p>
            <a:pPr lvl="5"/>
            <a:endParaRPr lang="en-US" dirty="0"/>
          </a:p>
        </p:txBody>
      </p:sp>
      <p:sp>
        <p:nvSpPr>
          <p:cNvPr id="35" name="Text Placeholder 2">
            <a:extLst>
              <a:ext uri="{FF2B5EF4-FFF2-40B4-BE49-F238E27FC236}">
                <a16:creationId xmlns:a16="http://schemas.microsoft.com/office/drawing/2014/main" id="{35061C14-2E1E-4FA3-ACE9-50A30A11D281}"/>
              </a:ext>
            </a:extLst>
          </p:cNvPr>
          <p:cNvSpPr>
            <a:spLocks noGrp="1"/>
          </p:cNvSpPr>
          <p:nvPr>
            <p:ph type="body" sz="quarter" idx="26"/>
          </p:nvPr>
        </p:nvSpPr>
        <p:spPr>
          <a:xfrm>
            <a:off x="32280972" y="4625048"/>
            <a:ext cx="9827215" cy="1105603"/>
          </a:xfrm>
        </p:spPr>
        <p:txBody>
          <a:bodyPr anchor="ctr" anchorCtr="0">
            <a:normAutofit/>
          </a:bodyPr>
          <a:lstStyle>
            <a:lvl1pPr marL="0" indent="0" algn="ctr">
              <a:buFontTx/>
              <a:buNone/>
              <a:defRPr sz="6000" b="1">
                <a:solidFill>
                  <a:schemeClr val="bg1"/>
                </a:solidFill>
              </a:defRPr>
            </a:lvl1pPr>
          </a:lstStyle>
          <a:p>
            <a:pPr lvl="0"/>
            <a:r>
              <a:rPr lang="en-US" dirty="0"/>
              <a:t>Edit Master text styles</a:t>
            </a:r>
          </a:p>
        </p:txBody>
      </p:sp>
      <p:pic>
        <p:nvPicPr>
          <p:cNvPr id="37" name="Picture 36">
            <a:extLst>
              <a:ext uri="{FF2B5EF4-FFF2-40B4-BE49-F238E27FC236}">
                <a16:creationId xmlns:a16="http://schemas.microsoft.com/office/drawing/2014/main" id="{4E1FFFE4-8708-49CB-9676-B9DD6A9CBB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6750004" y="1990811"/>
            <a:ext cx="5486400" cy="488514"/>
          </a:xfrm>
          <a:prstGeom prst="rect">
            <a:avLst/>
          </a:prstGeom>
        </p:spPr>
      </p:pic>
    </p:spTree>
    <p:extLst>
      <p:ext uri="{BB962C8B-B14F-4D97-AF65-F5344CB8AC3E}">
        <p14:creationId xmlns:p14="http://schemas.microsoft.com/office/powerpoint/2010/main" val="4014341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olid Blue Header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AC5D4-5A38-45A9-8FFF-7D5DD054905A}"/>
              </a:ext>
            </a:extLst>
          </p:cNvPr>
          <p:cNvSpPr/>
          <p:nvPr userDrawn="1"/>
        </p:nvSpPr>
        <p:spPr>
          <a:xfrm>
            <a:off x="1" y="0"/>
            <a:ext cx="42803763" cy="4008438"/>
          </a:xfrm>
          <a:prstGeom prst="rect">
            <a:avLst/>
          </a:prstGeom>
          <a:solidFill>
            <a:srgbClr val="175895"/>
          </a:solidFill>
          <a:ln w="9525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Text Placeholder 9">
            <a:extLst>
              <a:ext uri="{FF2B5EF4-FFF2-40B4-BE49-F238E27FC236}">
                <a16:creationId xmlns:a16="http://schemas.microsoft.com/office/drawing/2014/main" id="{498C06D9-AE6F-4352-BA89-00D049CAC14B}"/>
              </a:ext>
            </a:extLst>
          </p:cNvPr>
          <p:cNvSpPr>
            <a:spLocks noGrp="1"/>
          </p:cNvSpPr>
          <p:nvPr>
            <p:ph type="body" sz="quarter" idx="13" hasCustomPrompt="1"/>
          </p:nvPr>
        </p:nvSpPr>
        <p:spPr>
          <a:xfrm>
            <a:off x="522722" y="524489"/>
            <a:ext cx="41798012" cy="3169876"/>
          </a:xfrm>
          <a:prstGeom prst="rect">
            <a:avLst/>
          </a:prstGeom>
        </p:spPr>
        <p:txBody>
          <a:bodyPr lIns="0" tIns="0" rIns="0" bIns="0" anchor="ctr" anchorCtr="0">
            <a:normAutofit/>
          </a:bodyPr>
          <a:lstStyle>
            <a:lvl1pPr marL="0" indent="0" algn="l">
              <a:lnSpc>
                <a:spcPct val="100000"/>
              </a:lnSpc>
              <a:buFontTx/>
              <a:buNone/>
              <a:defRPr sz="12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5A885FE4-53FB-4131-9927-FE2B2749A9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650" y="30244551"/>
            <a:ext cx="4904598" cy="1299038"/>
          </a:xfrm>
          <a:prstGeom prst="rect">
            <a:avLst/>
          </a:prstGeom>
        </p:spPr>
      </p:pic>
      <p:sp>
        <p:nvSpPr>
          <p:cNvPr id="10" name="Rectangle 5">
            <a:extLst>
              <a:ext uri="{FF2B5EF4-FFF2-40B4-BE49-F238E27FC236}">
                <a16:creationId xmlns:a16="http://schemas.microsoft.com/office/drawing/2014/main" id="{765DA99F-9533-40B6-90A8-EECD2BC40501}"/>
              </a:ext>
            </a:extLst>
          </p:cNvPr>
          <p:cNvSpPr>
            <a:spLocks noChangeArrowheads="1"/>
          </p:cNvSpPr>
          <p:nvPr userDrawn="1"/>
        </p:nvSpPr>
        <p:spPr bwMode="auto">
          <a:xfrm>
            <a:off x="13832665" y="5892249"/>
            <a:ext cx="28449145" cy="6302732"/>
          </a:xfrm>
          <a:prstGeom prst="rect">
            <a:avLst/>
          </a:prstGeom>
          <a:solidFill>
            <a:schemeClr val="bg1">
              <a:lumMod val="95000"/>
            </a:schemeClr>
          </a:solidFill>
          <a:ln w="9525">
            <a:solidFill>
              <a:srgbClr val="175895"/>
            </a:solid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Rectangle 5">
            <a:extLst>
              <a:ext uri="{FF2B5EF4-FFF2-40B4-BE49-F238E27FC236}">
                <a16:creationId xmlns:a16="http://schemas.microsoft.com/office/drawing/2014/main" id="{2894C905-08C0-416E-A84C-6E7629B3DF6E}"/>
              </a:ext>
            </a:extLst>
          </p:cNvPr>
          <p:cNvSpPr>
            <a:spLocks noChangeArrowheads="1"/>
          </p:cNvSpPr>
          <p:nvPr userDrawn="1"/>
        </p:nvSpPr>
        <p:spPr bwMode="auto">
          <a:xfrm>
            <a:off x="13832665" y="4524294"/>
            <a:ext cx="28449145" cy="1414135"/>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endParaRPr lang="en-US" sz="6000" b="1" dirty="0">
              <a:solidFill>
                <a:schemeClr val="bg1"/>
              </a:solidFill>
              <a:latin typeface="Arial" panose="020B0604020202020204" pitchFamily="34" charset="0"/>
              <a:cs typeface="Arial" panose="020B0604020202020204" pitchFamily="34" charset="0"/>
            </a:endParaRPr>
          </a:p>
        </p:txBody>
      </p:sp>
      <p:sp>
        <p:nvSpPr>
          <p:cNvPr id="9" name="Text Placeholder 21">
            <a:extLst>
              <a:ext uri="{FF2B5EF4-FFF2-40B4-BE49-F238E27FC236}">
                <a16:creationId xmlns:a16="http://schemas.microsoft.com/office/drawing/2014/main" id="{E458AF60-35A8-484D-B9FB-AC3EF2D94AF9}"/>
              </a:ext>
            </a:extLst>
          </p:cNvPr>
          <p:cNvSpPr>
            <a:spLocks noGrp="1"/>
          </p:cNvSpPr>
          <p:nvPr>
            <p:ph type="body" sz="quarter" idx="15"/>
          </p:nvPr>
        </p:nvSpPr>
        <p:spPr>
          <a:xfrm>
            <a:off x="14337426" y="6360520"/>
            <a:ext cx="27480724" cy="5219413"/>
          </a:xfrm>
        </p:spPr>
        <p:txBody>
          <a:bodyPr>
            <a:normAutofit/>
          </a:bodyPr>
          <a:lstStyle>
            <a:lvl1pPr marL="0" indent="0">
              <a:lnSpc>
                <a:spcPct val="100000"/>
              </a:lnSpc>
              <a:buFontTx/>
              <a:buNone/>
              <a:defRPr sz="6000" b="1">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6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6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3" name="Text Placeholder 2">
            <a:extLst>
              <a:ext uri="{FF2B5EF4-FFF2-40B4-BE49-F238E27FC236}">
                <a16:creationId xmlns:a16="http://schemas.microsoft.com/office/drawing/2014/main" id="{1206CA39-54D3-404F-A317-5468D057F49A}"/>
              </a:ext>
            </a:extLst>
          </p:cNvPr>
          <p:cNvSpPr>
            <a:spLocks noGrp="1"/>
          </p:cNvSpPr>
          <p:nvPr>
            <p:ph type="body" sz="quarter" idx="16"/>
          </p:nvPr>
        </p:nvSpPr>
        <p:spPr>
          <a:xfrm>
            <a:off x="14337427" y="4786644"/>
            <a:ext cx="27480723" cy="1105603"/>
          </a:xfrm>
        </p:spPr>
        <p:txBody>
          <a:bodyPr anchor="ctr" anchorCtr="0">
            <a:normAutofit/>
          </a:bodyPr>
          <a:lstStyle>
            <a:lvl1pPr marL="0" indent="0" algn="ctr">
              <a:buFontTx/>
              <a:buNone/>
              <a:defRPr sz="6500" b="1">
                <a:solidFill>
                  <a:schemeClr val="bg1"/>
                </a:solidFill>
              </a:defRPr>
            </a:lvl1pPr>
          </a:lstStyle>
          <a:p>
            <a:pPr lvl="0"/>
            <a:r>
              <a:rPr lang="en-US" dirty="0"/>
              <a:t>Edit Master text styles</a:t>
            </a:r>
          </a:p>
        </p:txBody>
      </p:sp>
      <p:sp>
        <p:nvSpPr>
          <p:cNvPr id="13" name="Rectangle 5">
            <a:extLst>
              <a:ext uri="{FF2B5EF4-FFF2-40B4-BE49-F238E27FC236}">
                <a16:creationId xmlns:a16="http://schemas.microsoft.com/office/drawing/2014/main" id="{95B95A90-F48D-48BC-98C4-21B06B981D2C}"/>
              </a:ext>
            </a:extLst>
          </p:cNvPr>
          <p:cNvSpPr>
            <a:spLocks noChangeArrowheads="1"/>
          </p:cNvSpPr>
          <p:nvPr userDrawn="1"/>
        </p:nvSpPr>
        <p:spPr bwMode="auto">
          <a:xfrm>
            <a:off x="522723" y="5900883"/>
            <a:ext cx="12431048" cy="23213033"/>
          </a:xfrm>
          <a:prstGeom prst="rect">
            <a:avLst/>
          </a:prstGeom>
          <a:solidFill>
            <a:schemeClr val="bg1">
              <a:lumMod val="95000"/>
            </a:schemeClr>
          </a:solidFill>
          <a:ln w="9525">
            <a:solidFill>
              <a:srgbClr val="175895"/>
            </a:solid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Rectangle 5">
            <a:extLst>
              <a:ext uri="{FF2B5EF4-FFF2-40B4-BE49-F238E27FC236}">
                <a16:creationId xmlns:a16="http://schemas.microsoft.com/office/drawing/2014/main" id="{FBF9556B-87D0-467A-9527-1D799D82A43D}"/>
              </a:ext>
            </a:extLst>
          </p:cNvPr>
          <p:cNvSpPr>
            <a:spLocks noChangeArrowheads="1"/>
          </p:cNvSpPr>
          <p:nvPr userDrawn="1"/>
        </p:nvSpPr>
        <p:spPr bwMode="auto">
          <a:xfrm>
            <a:off x="522723" y="4532928"/>
            <a:ext cx="12431048" cy="1414135"/>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endParaRPr lang="en-US" sz="6000" b="1" dirty="0">
              <a:solidFill>
                <a:schemeClr val="bg1"/>
              </a:solidFill>
              <a:latin typeface="Arial" panose="020B0604020202020204" pitchFamily="34" charset="0"/>
              <a:cs typeface="Arial" panose="020B0604020202020204" pitchFamily="34" charset="0"/>
            </a:endParaRPr>
          </a:p>
        </p:txBody>
      </p:sp>
      <p:sp>
        <p:nvSpPr>
          <p:cNvPr id="16" name="Text Placeholder 21">
            <a:extLst>
              <a:ext uri="{FF2B5EF4-FFF2-40B4-BE49-F238E27FC236}">
                <a16:creationId xmlns:a16="http://schemas.microsoft.com/office/drawing/2014/main" id="{9CBFA26B-A9EF-431B-950D-456EEEF4810B}"/>
              </a:ext>
            </a:extLst>
          </p:cNvPr>
          <p:cNvSpPr>
            <a:spLocks noGrp="1"/>
          </p:cNvSpPr>
          <p:nvPr>
            <p:ph type="body" sz="quarter" idx="17"/>
          </p:nvPr>
        </p:nvSpPr>
        <p:spPr>
          <a:xfrm>
            <a:off x="1027486" y="6369154"/>
            <a:ext cx="11363079" cy="22088409"/>
          </a:xfrm>
        </p:spPr>
        <p:txBody>
          <a:bodyPr>
            <a:normAutofit/>
          </a:bodyPr>
          <a:lstStyle>
            <a:lvl1pPr marL="0" indent="0">
              <a:lnSpc>
                <a:spcPct val="100000"/>
              </a:lnSpc>
              <a:buFontTx/>
              <a:buNone/>
              <a:defRPr sz="6000" b="1">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6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6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6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18" name="Text Placeholder 2">
            <a:extLst>
              <a:ext uri="{FF2B5EF4-FFF2-40B4-BE49-F238E27FC236}">
                <a16:creationId xmlns:a16="http://schemas.microsoft.com/office/drawing/2014/main" id="{824A86E9-A51A-4935-8A96-CEC9B1D9EDD0}"/>
              </a:ext>
            </a:extLst>
          </p:cNvPr>
          <p:cNvSpPr>
            <a:spLocks noGrp="1"/>
          </p:cNvSpPr>
          <p:nvPr>
            <p:ph type="body" sz="quarter" idx="18"/>
          </p:nvPr>
        </p:nvSpPr>
        <p:spPr>
          <a:xfrm>
            <a:off x="745883" y="4795278"/>
            <a:ext cx="12007889" cy="1105603"/>
          </a:xfrm>
        </p:spPr>
        <p:txBody>
          <a:bodyPr anchor="ctr" anchorCtr="0">
            <a:normAutofit/>
          </a:bodyPr>
          <a:lstStyle>
            <a:lvl1pPr marL="0" indent="0" algn="ctr">
              <a:buFontTx/>
              <a:buNone/>
              <a:defRPr sz="6500" b="1">
                <a:solidFill>
                  <a:schemeClr val="bg1"/>
                </a:solidFill>
              </a:defRPr>
            </a:lvl1pPr>
          </a:lstStyle>
          <a:p>
            <a:pPr lvl="0"/>
            <a:r>
              <a:rPr lang="en-US" dirty="0"/>
              <a:t>Edit Master text styles</a:t>
            </a:r>
          </a:p>
        </p:txBody>
      </p:sp>
      <p:pic>
        <p:nvPicPr>
          <p:cNvPr id="20" name="Picture 19">
            <a:extLst>
              <a:ext uri="{FF2B5EF4-FFF2-40B4-BE49-F238E27FC236}">
                <a16:creationId xmlns:a16="http://schemas.microsoft.com/office/drawing/2014/main" id="{00C1B068-0E10-44BF-A90A-F748DDBBB8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90861" y="29791593"/>
            <a:ext cx="30822040" cy="1882244"/>
          </a:xfrm>
          <a:prstGeom prst="rect">
            <a:avLst/>
          </a:prstGeom>
        </p:spPr>
      </p:pic>
      <p:pic>
        <p:nvPicPr>
          <p:cNvPr id="19" name="Picture 18">
            <a:extLst>
              <a:ext uri="{FF2B5EF4-FFF2-40B4-BE49-F238E27FC236}">
                <a16:creationId xmlns:a16="http://schemas.microsoft.com/office/drawing/2014/main" id="{92A39F52-35BA-4206-9D05-3FA3BF523FD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7250810" y="30588247"/>
            <a:ext cx="5029200" cy="447805"/>
          </a:xfrm>
          <a:prstGeom prst="rect">
            <a:avLst/>
          </a:prstGeom>
        </p:spPr>
      </p:pic>
    </p:spTree>
    <p:extLst>
      <p:ext uri="{BB962C8B-B14F-4D97-AF65-F5344CB8AC3E}">
        <p14:creationId xmlns:p14="http://schemas.microsoft.com/office/powerpoint/2010/main" val="138363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ed Border Logo To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AC5D4-5A38-45A9-8FFF-7D5DD054905A}"/>
              </a:ext>
            </a:extLst>
          </p:cNvPr>
          <p:cNvSpPr>
            <a:spLocks noChangeAspect="1"/>
          </p:cNvSpPr>
          <p:nvPr userDrawn="1"/>
        </p:nvSpPr>
        <p:spPr>
          <a:xfrm>
            <a:off x="713581" y="806488"/>
            <a:ext cx="41376600" cy="30533809"/>
          </a:xfrm>
          <a:prstGeom prst="rect">
            <a:avLst/>
          </a:prstGeom>
          <a:noFill/>
          <a:ln w="508000">
            <a:solidFill>
              <a:srgbClr val="7F18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0920E51-DA48-4974-A15E-7B631AD693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96343" y="29999386"/>
            <a:ext cx="31211076" cy="1871965"/>
          </a:xfrm>
          <a:prstGeom prst="rect">
            <a:avLst/>
          </a:prstGeom>
        </p:spPr>
      </p:pic>
      <p:pic>
        <p:nvPicPr>
          <p:cNvPr id="14" name="Picture 13">
            <a:extLst>
              <a:ext uri="{FF2B5EF4-FFF2-40B4-BE49-F238E27FC236}">
                <a16:creationId xmlns:a16="http://schemas.microsoft.com/office/drawing/2014/main" id="{7E96F411-7689-4755-9B46-44B8B1C522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51412" y="1548234"/>
            <a:ext cx="10700941" cy="3874823"/>
          </a:xfrm>
          <a:prstGeom prst="rect">
            <a:avLst/>
          </a:prstGeom>
        </p:spPr>
      </p:pic>
      <p:sp>
        <p:nvSpPr>
          <p:cNvPr id="17" name="Text Placeholder 9">
            <a:extLst>
              <a:ext uri="{FF2B5EF4-FFF2-40B4-BE49-F238E27FC236}">
                <a16:creationId xmlns:a16="http://schemas.microsoft.com/office/drawing/2014/main" id="{498C06D9-AE6F-4352-BA89-00D049CAC14B}"/>
              </a:ext>
            </a:extLst>
          </p:cNvPr>
          <p:cNvSpPr>
            <a:spLocks noGrp="1"/>
          </p:cNvSpPr>
          <p:nvPr>
            <p:ph type="body" sz="quarter" idx="13"/>
          </p:nvPr>
        </p:nvSpPr>
        <p:spPr>
          <a:xfrm>
            <a:off x="2293061" y="6162306"/>
            <a:ext cx="38217645" cy="3169876"/>
          </a:xfrm>
          <a:prstGeom prst="rect">
            <a:avLst/>
          </a:prstGeom>
        </p:spPr>
        <p:txBody>
          <a:bodyPr lIns="0" tIns="0" rIns="0" bIns="0">
            <a:noAutofit/>
          </a:bodyPr>
          <a:lstStyle>
            <a:lvl1pPr marL="0" indent="0" algn="ctr">
              <a:buFontTx/>
              <a:buNone/>
              <a:defRPr sz="12000" b="1">
                <a:solidFill>
                  <a:srgbClr val="175895"/>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8" name="Text Placeholder 21">
            <a:extLst>
              <a:ext uri="{FF2B5EF4-FFF2-40B4-BE49-F238E27FC236}">
                <a16:creationId xmlns:a16="http://schemas.microsoft.com/office/drawing/2014/main" id="{AB430F4A-4AE2-4688-B0C4-0DDD767CA383}"/>
              </a:ext>
            </a:extLst>
          </p:cNvPr>
          <p:cNvSpPr>
            <a:spLocks noGrp="1"/>
          </p:cNvSpPr>
          <p:nvPr>
            <p:ph type="body" sz="quarter" idx="15"/>
          </p:nvPr>
        </p:nvSpPr>
        <p:spPr>
          <a:xfrm>
            <a:off x="22081529" y="9796768"/>
            <a:ext cx="18429177" cy="18924115"/>
          </a:xfrm>
        </p:spPr>
        <p:txBody>
          <a:bodyPr>
            <a:normAutofit/>
          </a:bodyPr>
          <a:lstStyle>
            <a:lvl1pPr marL="0" indent="0">
              <a:lnSpc>
                <a:spcPct val="100000"/>
              </a:lnSpc>
              <a:buFontTx/>
              <a:buNone/>
              <a:defRPr sz="10000" b="1">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8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8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9" name="Text Placeholder 21">
            <a:extLst>
              <a:ext uri="{FF2B5EF4-FFF2-40B4-BE49-F238E27FC236}">
                <a16:creationId xmlns:a16="http://schemas.microsoft.com/office/drawing/2014/main" id="{5C9B20FB-5095-4694-BA3B-16C7E104D50D}"/>
              </a:ext>
            </a:extLst>
          </p:cNvPr>
          <p:cNvSpPr>
            <a:spLocks noGrp="1"/>
          </p:cNvSpPr>
          <p:nvPr>
            <p:ph type="body" sz="quarter" idx="16"/>
          </p:nvPr>
        </p:nvSpPr>
        <p:spPr>
          <a:xfrm>
            <a:off x="2293061" y="9796768"/>
            <a:ext cx="18429177" cy="18924115"/>
          </a:xfrm>
        </p:spPr>
        <p:txBody>
          <a:bodyPr>
            <a:normAutofit/>
          </a:bodyPr>
          <a:lstStyle>
            <a:lvl1pPr marL="0" indent="0">
              <a:lnSpc>
                <a:spcPct val="100000"/>
              </a:lnSpc>
              <a:buFontTx/>
              <a:buNone/>
              <a:defRPr sz="10000" b="1">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8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8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pic>
        <p:nvPicPr>
          <p:cNvPr id="11" name="Picture 10">
            <a:extLst>
              <a:ext uri="{FF2B5EF4-FFF2-40B4-BE49-F238E27FC236}">
                <a16:creationId xmlns:a16="http://schemas.microsoft.com/office/drawing/2014/main" id="{F6DA7143-5694-4E11-BB05-F1F9F5F9949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289907" y="29328636"/>
            <a:ext cx="4223949" cy="376104"/>
          </a:xfrm>
          <a:prstGeom prst="rect">
            <a:avLst/>
          </a:prstGeom>
        </p:spPr>
      </p:pic>
    </p:spTree>
    <p:extLst>
      <p:ext uri="{BB962C8B-B14F-4D97-AF65-F5344CB8AC3E}">
        <p14:creationId xmlns:p14="http://schemas.microsoft.com/office/powerpoint/2010/main" val="310869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EDADBF-C19E-4367-8D78-0988518A1CF6}"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70971-746E-4023-AB4D-0430AF6FD8B5}" type="slidenum">
              <a:rPr lang="en-US" smtClean="0"/>
              <a:t>‹Nr.›</a:t>
            </a:fld>
            <a:endParaRPr lang="en-US"/>
          </a:p>
        </p:txBody>
      </p:sp>
    </p:spTree>
    <p:extLst>
      <p:ext uri="{BB962C8B-B14F-4D97-AF65-F5344CB8AC3E}">
        <p14:creationId xmlns:p14="http://schemas.microsoft.com/office/powerpoint/2010/main" val="2462934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ed Border Logo Bottom">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833C4A-6488-4C6B-BEAA-036D00B9F3DF}"/>
              </a:ext>
            </a:extLst>
          </p:cNvPr>
          <p:cNvSpPr>
            <a:spLocks/>
          </p:cNvSpPr>
          <p:nvPr userDrawn="1"/>
        </p:nvSpPr>
        <p:spPr>
          <a:xfrm>
            <a:off x="807099" y="806488"/>
            <a:ext cx="41376600" cy="30323366"/>
          </a:xfrm>
          <a:prstGeom prst="rect">
            <a:avLst/>
          </a:prstGeom>
          <a:noFill/>
          <a:ln w="508000">
            <a:solidFill>
              <a:srgbClr val="7F18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Text Placeholder 9">
            <a:extLst>
              <a:ext uri="{FF2B5EF4-FFF2-40B4-BE49-F238E27FC236}">
                <a16:creationId xmlns:a16="http://schemas.microsoft.com/office/drawing/2014/main" id="{498C06D9-AE6F-4352-BA89-00D049CAC14B}"/>
              </a:ext>
            </a:extLst>
          </p:cNvPr>
          <p:cNvSpPr>
            <a:spLocks noGrp="1"/>
          </p:cNvSpPr>
          <p:nvPr>
            <p:ph type="body" sz="quarter" idx="13" hasCustomPrompt="1"/>
          </p:nvPr>
        </p:nvSpPr>
        <p:spPr>
          <a:xfrm>
            <a:off x="1469257" y="1411564"/>
            <a:ext cx="39846894" cy="3169876"/>
          </a:xfrm>
          <a:prstGeom prst="rect">
            <a:avLst/>
          </a:prstGeom>
        </p:spPr>
        <p:txBody>
          <a:bodyPr lIns="0" tIns="0" rIns="0" bIns="0" anchor="ctr" anchorCtr="0">
            <a:normAutofit/>
          </a:bodyPr>
          <a:lstStyle>
            <a:lvl1pPr marL="0" indent="0" algn="ctr">
              <a:lnSpc>
                <a:spcPct val="100000"/>
              </a:lnSpc>
              <a:buFontTx/>
              <a:buNone/>
              <a:defRPr sz="12000" b="1">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Text Placeholder 21">
            <a:extLst>
              <a:ext uri="{FF2B5EF4-FFF2-40B4-BE49-F238E27FC236}">
                <a16:creationId xmlns:a16="http://schemas.microsoft.com/office/drawing/2014/main" id="{F017F65D-2C8E-411A-88BF-2C3968367F13}"/>
              </a:ext>
            </a:extLst>
          </p:cNvPr>
          <p:cNvSpPr>
            <a:spLocks noGrp="1"/>
          </p:cNvSpPr>
          <p:nvPr>
            <p:ph type="body" sz="quarter" idx="16"/>
          </p:nvPr>
        </p:nvSpPr>
        <p:spPr>
          <a:xfrm>
            <a:off x="1469256" y="5223990"/>
            <a:ext cx="19510220" cy="10809762"/>
          </a:xfrm>
        </p:spPr>
        <p:txBody>
          <a:bodyPr>
            <a:normAutofit/>
          </a:bodyPr>
          <a:lstStyle>
            <a:lvl1pPr marL="0" indent="0">
              <a:lnSpc>
                <a:spcPct val="100000"/>
              </a:lnSpc>
              <a:buFontTx/>
              <a:buNone/>
              <a:defRPr sz="10000" b="1">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8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8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13" name="Text Placeholder 21">
            <a:extLst>
              <a:ext uri="{FF2B5EF4-FFF2-40B4-BE49-F238E27FC236}">
                <a16:creationId xmlns:a16="http://schemas.microsoft.com/office/drawing/2014/main" id="{6774B81C-64A9-471E-BC60-4A4C8D40F54D}"/>
              </a:ext>
            </a:extLst>
          </p:cNvPr>
          <p:cNvSpPr>
            <a:spLocks noGrp="1"/>
          </p:cNvSpPr>
          <p:nvPr>
            <p:ph type="body" sz="quarter" idx="17"/>
          </p:nvPr>
        </p:nvSpPr>
        <p:spPr>
          <a:xfrm>
            <a:off x="21805930" y="5223990"/>
            <a:ext cx="19510220" cy="10809762"/>
          </a:xfrm>
        </p:spPr>
        <p:txBody>
          <a:bodyPr>
            <a:normAutofit/>
          </a:bodyPr>
          <a:lstStyle>
            <a:lvl1pPr marL="0" indent="0">
              <a:lnSpc>
                <a:spcPct val="100000"/>
              </a:lnSpc>
              <a:buFontTx/>
              <a:buNone/>
              <a:defRPr sz="10000" b="1">
                <a:latin typeface="Arial" panose="020B0604020202020204" pitchFamily="34" charset="0"/>
                <a:cs typeface="Arial" panose="020B0604020202020204" pitchFamily="34" charset="0"/>
              </a:defRPr>
            </a:lvl1pPr>
            <a:lvl2pPr marL="329184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2pPr>
            <a:lvl3pPr marL="5486400" indent="-1097280">
              <a:lnSpc>
                <a:spcPct val="100000"/>
              </a:lnSpc>
              <a:buFont typeface="Arial" panose="020B0604020202020204" pitchFamily="34" charset="0"/>
              <a:buChar char="−"/>
              <a:defRPr sz="8000">
                <a:latin typeface="Arial" panose="020B0604020202020204" pitchFamily="34" charset="0"/>
                <a:cs typeface="Arial" panose="020B0604020202020204" pitchFamily="34" charset="0"/>
              </a:defRPr>
            </a:lvl3pPr>
            <a:lvl4pPr marL="7680960" indent="-1097280">
              <a:lnSpc>
                <a:spcPct val="100000"/>
              </a:lnSpc>
              <a:buFont typeface="Wingdings" panose="05000000000000000000" pitchFamily="2" charset="2"/>
              <a:buChar char="§"/>
              <a:defRPr sz="8000">
                <a:latin typeface="Arial" panose="020B0604020202020204" pitchFamily="34" charset="0"/>
                <a:cs typeface="Arial" panose="020B0604020202020204" pitchFamily="34" charset="0"/>
              </a:defRPr>
            </a:lvl4pPr>
            <a:lvl5pPr marL="9875520" indent="-1097280">
              <a:lnSpc>
                <a:spcPct val="100000"/>
              </a:lnSpc>
              <a:buFont typeface="Courier New" panose="02070309020205020404" pitchFamily="49" charset="0"/>
              <a:buChar char="o"/>
              <a:defRPr sz="8000">
                <a:latin typeface="Arial" panose="020B0604020202020204" pitchFamily="34" charset="0"/>
                <a:cs typeface="Arial" panose="020B0604020202020204" pitchFamily="34" charset="0"/>
              </a:defRPr>
            </a:lvl5pPr>
            <a:lvl6pPr>
              <a:defRPr sz="80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3" name="Picture Placeholder 2">
            <a:extLst>
              <a:ext uri="{FF2B5EF4-FFF2-40B4-BE49-F238E27FC236}">
                <a16:creationId xmlns:a16="http://schemas.microsoft.com/office/drawing/2014/main" id="{74BFFDE4-292F-4819-8638-35890315E826}"/>
              </a:ext>
            </a:extLst>
          </p:cNvPr>
          <p:cNvSpPr>
            <a:spLocks noGrp="1"/>
          </p:cNvSpPr>
          <p:nvPr>
            <p:ph type="pic" sz="quarter" idx="18"/>
          </p:nvPr>
        </p:nvSpPr>
        <p:spPr>
          <a:xfrm>
            <a:off x="1469213" y="16500783"/>
            <a:ext cx="19510020" cy="12215748"/>
          </a:xfrm>
        </p:spPr>
        <p:txBody>
          <a:bodyPr>
            <a:normAutofit/>
          </a:bodyPr>
          <a:lstStyle>
            <a:lvl1pPr>
              <a:defRPr sz="8000"/>
            </a:lvl1pPr>
          </a:lstStyle>
          <a:p>
            <a:endParaRPr lang="en-US" dirty="0"/>
          </a:p>
        </p:txBody>
      </p:sp>
      <p:sp>
        <p:nvSpPr>
          <p:cNvPr id="14" name="Picture Placeholder 2">
            <a:extLst>
              <a:ext uri="{FF2B5EF4-FFF2-40B4-BE49-F238E27FC236}">
                <a16:creationId xmlns:a16="http://schemas.microsoft.com/office/drawing/2014/main" id="{30167FD6-8E55-450C-96F3-6E4E8DE1B931}"/>
              </a:ext>
            </a:extLst>
          </p:cNvPr>
          <p:cNvSpPr>
            <a:spLocks noGrp="1"/>
          </p:cNvSpPr>
          <p:nvPr>
            <p:ph type="pic" sz="quarter" idx="19"/>
          </p:nvPr>
        </p:nvSpPr>
        <p:spPr>
          <a:xfrm>
            <a:off x="21806131" y="16500783"/>
            <a:ext cx="19510020" cy="12215748"/>
          </a:xfrm>
        </p:spPr>
        <p:txBody>
          <a:bodyPr>
            <a:normAutofit/>
          </a:bodyPr>
          <a:lstStyle>
            <a:lvl1pPr>
              <a:defRPr sz="8000"/>
            </a:lvl1pPr>
          </a:lstStyle>
          <a:p>
            <a:endParaRPr lang="en-US" dirty="0"/>
          </a:p>
        </p:txBody>
      </p:sp>
      <p:pic>
        <p:nvPicPr>
          <p:cNvPr id="11" name="Picture 10">
            <a:extLst>
              <a:ext uri="{FF2B5EF4-FFF2-40B4-BE49-F238E27FC236}">
                <a16:creationId xmlns:a16="http://schemas.microsoft.com/office/drawing/2014/main" id="{555F659C-3CC7-4184-B2A1-E5EC158DD5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88717" y="30045345"/>
            <a:ext cx="31226328" cy="1872880"/>
          </a:xfrm>
          <a:prstGeom prst="rect">
            <a:avLst/>
          </a:prstGeom>
        </p:spPr>
      </p:pic>
      <p:pic>
        <p:nvPicPr>
          <p:cNvPr id="16" name="Picture 15">
            <a:extLst>
              <a:ext uri="{FF2B5EF4-FFF2-40B4-BE49-F238E27FC236}">
                <a16:creationId xmlns:a16="http://schemas.microsoft.com/office/drawing/2014/main" id="{B2F771B1-1A19-4002-94EA-CBE520965A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4472" y="29446470"/>
            <a:ext cx="4369551" cy="1157323"/>
          </a:xfrm>
          <a:prstGeom prst="rect">
            <a:avLst/>
          </a:prstGeom>
        </p:spPr>
      </p:pic>
      <p:pic>
        <p:nvPicPr>
          <p:cNvPr id="19" name="Picture 18">
            <a:extLst>
              <a:ext uri="{FF2B5EF4-FFF2-40B4-BE49-F238E27FC236}">
                <a16:creationId xmlns:a16="http://schemas.microsoft.com/office/drawing/2014/main" id="{C3BBA2A5-4CAB-470E-80A7-503B64A0D24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7358062" y="30165169"/>
            <a:ext cx="4223949" cy="376104"/>
          </a:xfrm>
          <a:prstGeom prst="rect">
            <a:avLst/>
          </a:prstGeom>
        </p:spPr>
      </p:pic>
    </p:spTree>
    <p:extLst>
      <p:ext uri="{BB962C8B-B14F-4D97-AF65-F5344CB8AC3E}">
        <p14:creationId xmlns:p14="http://schemas.microsoft.com/office/powerpoint/2010/main" val="135742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994615"/>
            <a:ext cx="36918246" cy="13339187"/>
          </a:xfrm>
        </p:spPr>
        <p:txBody>
          <a:bodyPr anchor="b"/>
          <a:lstStyle>
            <a:lvl1pPr>
              <a:defRPr sz="28055"/>
            </a:lvl1pPr>
          </a:lstStyle>
          <a:p>
            <a:r>
              <a:rPr lang="en-US"/>
              <a:t>Click to edit Master title style</a:t>
            </a:r>
            <a:endParaRPr lang="en-US" dirty="0"/>
          </a:p>
        </p:txBody>
      </p:sp>
      <p:sp>
        <p:nvSpPr>
          <p:cNvPr id="3" name="Text Placeholder 2"/>
          <p:cNvSpPr>
            <a:spLocks noGrp="1"/>
          </p:cNvSpPr>
          <p:nvPr>
            <p:ph type="body" idx="1"/>
          </p:nvPr>
        </p:nvSpPr>
        <p:spPr>
          <a:xfrm>
            <a:off x="2920467" y="21459996"/>
            <a:ext cx="36918246" cy="7014763"/>
          </a:xfrm>
        </p:spPr>
        <p:txBody>
          <a:bodyPr/>
          <a:lstStyle>
            <a:lvl1pPr marL="0" indent="0">
              <a:buNone/>
              <a:defRPr sz="11222">
                <a:solidFill>
                  <a:schemeClr val="tx1"/>
                </a:solidFill>
              </a:defRPr>
            </a:lvl1pPr>
            <a:lvl2pPr marL="2137821" indent="0">
              <a:buNone/>
              <a:defRPr sz="9352">
                <a:solidFill>
                  <a:schemeClr val="tx1">
                    <a:tint val="75000"/>
                  </a:schemeClr>
                </a:solidFill>
              </a:defRPr>
            </a:lvl2pPr>
            <a:lvl3pPr marL="4275643" indent="0">
              <a:buNone/>
              <a:defRPr sz="8417">
                <a:solidFill>
                  <a:schemeClr val="tx1">
                    <a:tint val="75000"/>
                  </a:schemeClr>
                </a:solidFill>
              </a:defRPr>
            </a:lvl3pPr>
            <a:lvl4pPr marL="6413464" indent="0">
              <a:buNone/>
              <a:defRPr sz="7481">
                <a:solidFill>
                  <a:schemeClr val="tx1">
                    <a:tint val="75000"/>
                  </a:schemeClr>
                </a:solidFill>
              </a:defRPr>
            </a:lvl4pPr>
            <a:lvl5pPr marL="8551286" indent="0">
              <a:buNone/>
              <a:defRPr sz="7481">
                <a:solidFill>
                  <a:schemeClr val="tx1">
                    <a:tint val="75000"/>
                  </a:schemeClr>
                </a:solidFill>
              </a:defRPr>
            </a:lvl5pPr>
            <a:lvl6pPr marL="10689107" indent="0">
              <a:buNone/>
              <a:defRPr sz="7481">
                <a:solidFill>
                  <a:schemeClr val="tx1">
                    <a:tint val="75000"/>
                  </a:schemeClr>
                </a:solidFill>
              </a:defRPr>
            </a:lvl6pPr>
            <a:lvl7pPr marL="12826929" indent="0">
              <a:buNone/>
              <a:defRPr sz="7481">
                <a:solidFill>
                  <a:schemeClr val="tx1">
                    <a:tint val="75000"/>
                  </a:schemeClr>
                </a:solidFill>
              </a:defRPr>
            </a:lvl7pPr>
            <a:lvl8pPr marL="14964750" indent="0">
              <a:buNone/>
              <a:defRPr sz="7481">
                <a:solidFill>
                  <a:schemeClr val="tx1">
                    <a:tint val="75000"/>
                  </a:schemeClr>
                </a:solidFill>
              </a:defRPr>
            </a:lvl8pPr>
            <a:lvl9pPr marL="17102572" indent="0">
              <a:buNone/>
              <a:defRPr sz="74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EDADBF-C19E-4367-8D78-0988518A1CF6}"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70971-746E-4023-AB4D-0430AF6FD8B5}" type="slidenum">
              <a:rPr lang="en-US" smtClean="0"/>
              <a:t>‹Nr.›</a:t>
            </a:fld>
            <a:endParaRPr lang="en-US"/>
          </a:p>
        </p:txBody>
      </p:sp>
    </p:spTree>
    <p:extLst>
      <p:ext uri="{BB962C8B-B14F-4D97-AF65-F5344CB8AC3E}">
        <p14:creationId xmlns:p14="http://schemas.microsoft.com/office/powerpoint/2010/main" val="301686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536487"/>
            <a:ext cx="18191599" cy="20346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536487"/>
            <a:ext cx="18191599" cy="20346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EDADBF-C19E-4367-8D78-0988518A1CF6}"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70971-746E-4023-AB4D-0430AF6FD8B5}" type="slidenum">
              <a:rPr lang="en-US" smtClean="0"/>
              <a:t>‹Nr.›</a:t>
            </a:fld>
            <a:endParaRPr lang="en-US"/>
          </a:p>
        </p:txBody>
      </p:sp>
    </p:spTree>
    <p:extLst>
      <p:ext uri="{BB962C8B-B14F-4D97-AF65-F5344CB8AC3E}">
        <p14:creationId xmlns:p14="http://schemas.microsoft.com/office/powerpoint/2010/main" val="114746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707305"/>
            <a:ext cx="36918246" cy="61982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860994"/>
            <a:ext cx="18107995" cy="3852551"/>
          </a:xfrm>
        </p:spPr>
        <p:txBody>
          <a:bodyPr anchor="b"/>
          <a:lstStyle>
            <a:lvl1pPr marL="0" indent="0">
              <a:buNone/>
              <a:defRPr sz="11222" b="1"/>
            </a:lvl1pPr>
            <a:lvl2pPr marL="2137821" indent="0">
              <a:buNone/>
              <a:defRPr sz="9352" b="1"/>
            </a:lvl2pPr>
            <a:lvl3pPr marL="4275643" indent="0">
              <a:buNone/>
              <a:defRPr sz="8417" b="1"/>
            </a:lvl3pPr>
            <a:lvl4pPr marL="6413464" indent="0">
              <a:buNone/>
              <a:defRPr sz="7481" b="1"/>
            </a:lvl4pPr>
            <a:lvl5pPr marL="8551286" indent="0">
              <a:buNone/>
              <a:defRPr sz="7481" b="1"/>
            </a:lvl5pPr>
            <a:lvl6pPr marL="10689107" indent="0">
              <a:buNone/>
              <a:defRPr sz="7481" b="1"/>
            </a:lvl6pPr>
            <a:lvl7pPr marL="12826929" indent="0">
              <a:buNone/>
              <a:defRPr sz="7481" b="1"/>
            </a:lvl7pPr>
            <a:lvl8pPr marL="14964750" indent="0">
              <a:buNone/>
              <a:defRPr sz="7481" b="1"/>
            </a:lvl8pPr>
            <a:lvl9pPr marL="17102572" indent="0">
              <a:buNone/>
              <a:defRPr sz="7481" b="1"/>
            </a:lvl9pPr>
          </a:lstStyle>
          <a:p>
            <a:pPr lvl="0"/>
            <a:r>
              <a:rPr lang="en-US"/>
              <a:t>Click to edit Master text styles</a:t>
            </a:r>
          </a:p>
        </p:txBody>
      </p:sp>
      <p:sp>
        <p:nvSpPr>
          <p:cNvPr id="4" name="Content Placeholder 3"/>
          <p:cNvSpPr>
            <a:spLocks noGrp="1"/>
          </p:cNvSpPr>
          <p:nvPr>
            <p:ph sz="half" idx="2"/>
          </p:nvPr>
        </p:nvSpPr>
        <p:spPr>
          <a:xfrm>
            <a:off x="2948339" y="11713545"/>
            <a:ext cx="18107995" cy="17228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860994"/>
            <a:ext cx="18197174" cy="3852551"/>
          </a:xfrm>
        </p:spPr>
        <p:txBody>
          <a:bodyPr anchor="b"/>
          <a:lstStyle>
            <a:lvl1pPr marL="0" indent="0">
              <a:buNone/>
              <a:defRPr sz="11222" b="1"/>
            </a:lvl1pPr>
            <a:lvl2pPr marL="2137821" indent="0">
              <a:buNone/>
              <a:defRPr sz="9352" b="1"/>
            </a:lvl2pPr>
            <a:lvl3pPr marL="4275643" indent="0">
              <a:buNone/>
              <a:defRPr sz="8417" b="1"/>
            </a:lvl3pPr>
            <a:lvl4pPr marL="6413464" indent="0">
              <a:buNone/>
              <a:defRPr sz="7481" b="1"/>
            </a:lvl4pPr>
            <a:lvl5pPr marL="8551286" indent="0">
              <a:buNone/>
              <a:defRPr sz="7481" b="1"/>
            </a:lvl5pPr>
            <a:lvl6pPr marL="10689107" indent="0">
              <a:buNone/>
              <a:defRPr sz="7481" b="1"/>
            </a:lvl6pPr>
            <a:lvl7pPr marL="12826929" indent="0">
              <a:buNone/>
              <a:defRPr sz="7481" b="1"/>
            </a:lvl7pPr>
            <a:lvl8pPr marL="14964750" indent="0">
              <a:buNone/>
              <a:defRPr sz="7481" b="1"/>
            </a:lvl8pPr>
            <a:lvl9pPr marL="17102572" indent="0">
              <a:buNone/>
              <a:defRPr sz="7481" b="1"/>
            </a:lvl9pPr>
          </a:lstStyle>
          <a:p>
            <a:pPr lvl="0"/>
            <a:r>
              <a:rPr lang="en-US"/>
              <a:t>Click to edit Master text styles</a:t>
            </a:r>
          </a:p>
        </p:txBody>
      </p:sp>
      <p:sp>
        <p:nvSpPr>
          <p:cNvPr id="6" name="Content Placeholder 5"/>
          <p:cNvSpPr>
            <a:spLocks noGrp="1"/>
          </p:cNvSpPr>
          <p:nvPr>
            <p:ph sz="quarter" idx="4"/>
          </p:nvPr>
        </p:nvSpPr>
        <p:spPr>
          <a:xfrm>
            <a:off x="21669408" y="11713545"/>
            <a:ext cx="18197174" cy="17228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EDADBF-C19E-4367-8D78-0988518A1CF6}"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70971-746E-4023-AB4D-0430AF6FD8B5}" type="slidenum">
              <a:rPr lang="en-US" smtClean="0"/>
              <a:t>‹Nr.›</a:t>
            </a:fld>
            <a:endParaRPr lang="en-US"/>
          </a:p>
        </p:txBody>
      </p:sp>
    </p:spTree>
    <p:extLst>
      <p:ext uri="{BB962C8B-B14F-4D97-AF65-F5344CB8AC3E}">
        <p14:creationId xmlns:p14="http://schemas.microsoft.com/office/powerpoint/2010/main" val="2773709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EDADBF-C19E-4367-8D78-0988518A1CF6}" type="datetimeFigureOut">
              <a:rPr lang="en-US" smtClean="0"/>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70971-746E-4023-AB4D-0430AF6FD8B5}" type="slidenum">
              <a:rPr lang="en-US" smtClean="0"/>
              <a:t>‹Nr.›</a:t>
            </a:fld>
            <a:endParaRPr lang="en-US"/>
          </a:p>
        </p:txBody>
      </p:sp>
    </p:spTree>
    <p:extLst>
      <p:ext uri="{BB962C8B-B14F-4D97-AF65-F5344CB8AC3E}">
        <p14:creationId xmlns:p14="http://schemas.microsoft.com/office/powerpoint/2010/main" val="111319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DADBF-C19E-4367-8D78-0988518A1CF6}" type="datetimeFigureOut">
              <a:rPr lang="en-US" smtClean="0"/>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70971-746E-4023-AB4D-0430AF6FD8B5}" type="slidenum">
              <a:rPr lang="en-US" smtClean="0"/>
              <a:t>‹Nr.›</a:t>
            </a:fld>
            <a:endParaRPr lang="en-US"/>
          </a:p>
        </p:txBody>
      </p:sp>
    </p:spTree>
    <p:extLst>
      <p:ext uri="{BB962C8B-B14F-4D97-AF65-F5344CB8AC3E}">
        <p14:creationId xmlns:p14="http://schemas.microsoft.com/office/powerpoint/2010/main" val="307175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7833"/>
            <a:ext cx="13805328" cy="7482417"/>
          </a:xfrm>
        </p:spPr>
        <p:txBody>
          <a:bodyPr anchor="b"/>
          <a:lstStyle>
            <a:lvl1pPr>
              <a:defRPr sz="14963"/>
            </a:lvl1pPr>
          </a:lstStyle>
          <a:p>
            <a:r>
              <a:rPr lang="en-US"/>
              <a:t>Click to edit Master title style</a:t>
            </a:r>
            <a:endParaRPr lang="en-US" dirty="0"/>
          </a:p>
        </p:txBody>
      </p:sp>
      <p:sp>
        <p:nvSpPr>
          <p:cNvPr id="3" name="Content Placeholder 2"/>
          <p:cNvSpPr>
            <a:spLocks noGrp="1"/>
          </p:cNvSpPr>
          <p:nvPr>
            <p:ph idx="1"/>
          </p:nvPr>
        </p:nvSpPr>
        <p:spPr>
          <a:xfrm>
            <a:off x="18197174" y="4617133"/>
            <a:ext cx="21669405" cy="22788709"/>
          </a:xfrm>
        </p:spPr>
        <p:txBody>
          <a:bodyPr/>
          <a:lstStyle>
            <a:lvl1pPr>
              <a:defRPr sz="14963"/>
            </a:lvl1pPr>
            <a:lvl2pPr>
              <a:defRPr sz="13093"/>
            </a:lvl2pPr>
            <a:lvl3pPr>
              <a:defRPr sz="11222"/>
            </a:lvl3pPr>
            <a:lvl4pPr>
              <a:defRPr sz="9352"/>
            </a:lvl4pPr>
            <a:lvl5pPr>
              <a:defRPr sz="9352"/>
            </a:lvl5pPr>
            <a:lvl6pPr>
              <a:defRPr sz="9352"/>
            </a:lvl6pPr>
            <a:lvl7pPr>
              <a:defRPr sz="9352"/>
            </a:lvl7pPr>
            <a:lvl8pPr>
              <a:defRPr sz="9352"/>
            </a:lvl8pPr>
            <a:lvl9pPr>
              <a:defRPr sz="93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620250"/>
            <a:ext cx="13805328" cy="17822703"/>
          </a:xfrm>
        </p:spPr>
        <p:txBody>
          <a:bodyPr/>
          <a:lstStyle>
            <a:lvl1pPr marL="0" indent="0">
              <a:buNone/>
              <a:defRPr sz="7481"/>
            </a:lvl1pPr>
            <a:lvl2pPr marL="2137821" indent="0">
              <a:buNone/>
              <a:defRPr sz="6546"/>
            </a:lvl2pPr>
            <a:lvl3pPr marL="4275643" indent="0">
              <a:buNone/>
              <a:defRPr sz="5611"/>
            </a:lvl3pPr>
            <a:lvl4pPr marL="6413464" indent="0">
              <a:buNone/>
              <a:defRPr sz="4676"/>
            </a:lvl4pPr>
            <a:lvl5pPr marL="8551286" indent="0">
              <a:buNone/>
              <a:defRPr sz="4676"/>
            </a:lvl5pPr>
            <a:lvl6pPr marL="10689107" indent="0">
              <a:buNone/>
              <a:defRPr sz="4676"/>
            </a:lvl6pPr>
            <a:lvl7pPr marL="12826929" indent="0">
              <a:buNone/>
              <a:defRPr sz="4676"/>
            </a:lvl7pPr>
            <a:lvl8pPr marL="14964750" indent="0">
              <a:buNone/>
              <a:defRPr sz="4676"/>
            </a:lvl8pPr>
            <a:lvl9pPr marL="17102572" indent="0">
              <a:buNone/>
              <a:defRPr sz="4676"/>
            </a:lvl9pPr>
          </a:lstStyle>
          <a:p>
            <a:pPr lvl="0"/>
            <a:r>
              <a:rPr lang="en-US"/>
              <a:t>Click to edit Master text styles</a:t>
            </a:r>
          </a:p>
        </p:txBody>
      </p:sp>
      <p:sp>
        <p:nvSpPr>
          <p:cNvPr id="5" name="Date Placeholder 4"/>
          <p:cNvSpPr>
            <a:spLocks noGrp="1"/>
          </p:cNvSpPr>
          <p:nvPr>
            <p:ph type="dt" sz="half" idx="10"/>
          </p:nvPr>
        </p:nvSpPr>
        <p:spPr/>
        <p:txBody>
          <a:bodyPr/>
          <a:lstStyle/>
          <a:p>
            <a:fld id="{29EDADBF-C19E-4367-8D78-0988518A1CF6}"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70971-746E-4023-AB4D-0430AF6FD8B5}" type="slidenum">
              <a:rPr lang="en-US" smtClean="0"/>
              <a:t>‹Nr.›</a:t>
            </a:fld>
            <a:endParaRPr lang="en-US"/>
          </a:p>
        </p:txBody>
      </p:sp>
    </p:spTree>
    <p:extLst>
      <p:ext uri="{BB962C8B-B14F-4D97-AF65-F5344CB8AC3E}">
        <p14:creationId xmlns:p14="http://schemas.microsoft.com/office/powerpoint/2010/main" val="410210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7833"/>
            <a:ext cx="13805328" cy="7482417"/>
          </a:xfrm>
        </p:spPr>
        <p:txBody>
          <a:bodyPr anchor="b"/>
          <a:lstStyle>
            <a:lvl1pPr>
              <a:defRPr sz="14963"/>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617133"/>
            <a:ext cx="21669405" cy="22788709"/>
          </a:xfrm>
        </p:spPr>
        <p:txBody>
          <a:bodyPr anchor="t"/>
          <a:lstStyle>
            <a:lvl1pPr marL="0" indent="0">
              <a:buNone/>
              <a:defRPr sz="14963"/>
            </a:lvl1pPr>
            <a:lvl2pPr marL="2137821" indent="0">
              <a:buNone/>
              <a:defRPr sz="13093"/>
            </a:lvl2pPr>
            <a:lvl3pPr marL="4275643" indent="0">
              <a:buNone/>
              <a:defRPr sz="11222"/>
            </a:lvl3pPr>
            <a:lvl4pPr marL="6413464" indent="0">
              <a:buNone/>
              <a:defRPr sz="9352"/>
            </a:lvl4pPr>
            <a:lvl5pPr marL="8551286" indent="0">
              <a:buNone/>
              <a:defRPr sz="9352"/>
            </a:lvl5pPr>
            <a:lvl6pPr marL="10689107" indent="0">
              <a:buNone/>
              <a:defRPr sz="9352"/>
            </a:lvl6pPr>
            <a:lvl7pPr marL="12826929" indent="0">
              <a:buNone/>
              <a:defRPr sz="9352"/>
            </a:lvl7pPr>
            <a:lvl8pPr marL="14964750" indent="0">
              <a:buNone/>
              <a:defRPr sz="9352"/>
            </a:lvl8pPr>
            <a:lvl9pPr marL="17102572" indent="0">
              <a:buNone/>
              <a:defRPr sz="9352"/>
            </a:lvl9pPr>
          </a:lstStyle>
          <a:p>
            <a:r>
              <a:rPr lang="en-US"/>
              <a:t>Click icon to add picture</a:t>
            </a:r>
            <a:endParaRPr lang="en-US" dirty="0"/>
          </a:p>
        </p:txBody>
      </p:sp>
      <p:sp>
        <p:nvSpPr>
          <p:cNvPr id="4" name="Text Placeholder 3"/>
          <p:cNvSpPr>
            <a:spLocks noGrp="1"/>
          </p:cNvSpPr>
          <p:nvPr>
            <p:ph type="body" sz="half" idx="2"/>
          </p:nvPr>
        </p:nvSpPr>
        <p:spPr>
          <a:xfrm>
            <a:off x="2948334" y="9620250"/>
            <a:ext cx="13805328" cy="17822703"/>
          </a:xfrm>
        </p:spPr>
        <p:txBody>
          <a:bodyPr/>
          <a:lstStyle>
            <a:lvl1pPr marL="0" indent="0">
              <a:buNone/>
              <a:defRPr sz="7481"/>
            </a:lvl1pPr>
            <a:lvl2pPr marL="2137821" indent="0">
              <a:buNone/>
              <a:defRPr sz="6546"/>
            </a:lvl2pPr>
            <a:lvl3pPr marL="4275643" indent="0">
              <a:buNone/>
              <a:defRPr sz="5611"/>
            </a:lvl3pPr>
            <a:lvl4pPr marL="6413464" indent="0">
              <a:buNone/>
              <a:defRPr sz="4676"/>
            </a:lvl4pPr>
            <a:lvl5pPr marL="8551286" indent="0">
              <a:buNone/>
              <a:defRPr sz="4676"/>
            </a:lvl5pPr>
            <a:lvl6pPr marL="10689107" indent="0">
              <a:buNone/>
              <a:defRPr sz="4676"/>
            </a:lvl6pPr>
            <a:lvl7pPr marL="12826929" indent="0">
              <a:buNone/>
              <a:defRPr sz="4676"/>
            </a:lvl7pPr>
            <a:lvl8pPr marL="14964750" indent="0">
              <a:buNone/>
              <a:defRPr sz="4676"/>
            </a:lvl8pPr>
            <a:lvl9pPr marL="17102572" indent="0">
              <a:buNone/>
              <a:defRPr sz="4676"/>
            </a:lvl9pPr>
          </a:lstStyle>
          <a:p>
            <a:pPr lvl="0"/>
            <a:r>
              <a:rPr lang="en-US"/>
              <a:t>Click to edit Master text styles</a:t>
            </a:r>
          </a:p>
        </p:txBody>
      </p:sp>
      <p:sp>
        <p:nvSpPr>
          <p:cNvPr id="5" name="Date Placeholder 4"/>
          <p:cNvSpPr>
            <a:spLocks noGrp="1"/>
          </p:cNvSpPr>
          <p:nvPr>
            <p:ph type="dt" sz="half" idx="10"/>
          </p:nvPr>
        </p:nvSpPr>
        <p:spPr/>
        <p:txBody>
          <a:bodyPr/>
          <a:lstStyle/>
          <a:p>
            <a:fld id="{29EDADBF-C19E-4367-8D78-0988518A1CF6}"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70971-746E-4023-AB4D-0430AF6FD8B5}" type="slidenum">
              <a:rPr lang="en-US" smtClean="0"/>
              <a:t>‹Nr.›</a:t>
            </a:fld>
            <a:endParaRPr lang="en-US"/>
          </a:p>
        </p:txBody>
      </p:sp>
    </p:spTree>
    <p:extLst>
      <p:ext uri="{BB962C8B-B14F-4D97-AF65-F5344CB8AC3E}">
        <p14:creationId xmlns:p14="http://schemas.microsoft.com/office/powerpoint/2010/main" val="98362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707305"/>
            <a:ext cx="36918246" cy="61982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536487"/>
            <a:ext cx="36918246" cy="2034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9721829"/>
            <a:ext cx="9630847" cy="1707297"/>
          </a:xfrm>
          <a:prstGeom prst="rect">
            <a:avLst/>
          </a:prstGeom>
        </p:spPr>
        <p:txBody>
          <a:bodyPr vert="horz" lIns="91440" tIns="45720" rIns="91440" bIns="45720" rtlCol="0" anchor="ctr"/>
          <a:lstStyle>
            <a:lvl1pPr algn="l">
              <a:defRPr sz="5611">
                <a:solidFill>
                  <a:schemeClr val="tx1">
                    <a:tint val="75000"/>
                  </a:schemeClr>
                </a:solidFill>
              </a:defRPr>
            </a:lvl1pPr>
          </a:lstStyle>
          <a:p>
            <a:fld id="{29EDADBF-C19E-4367-8D78-0988518A1CF6}" type="datetimeFigureOut">
              <a:rPr lang="en-US" smtClean="0"/>
              <a:t>7/1/2020</a:t>
            </a:fld>
            <a:endParaRPr lang="en-US"/>
          </a:p>
        </p:txBody>
      </p:sp>
      <p:sp>
        <p:nvSpPr>
          <p:cNvPr id="5" name="Footer Placeholder 4"/>
          <p:cNvSpPr>
            <a:spLocks noGrp="1"/>
          </p:cNvSpPr>
          <p:nvPr>
            <p:ph type="ftr" sz="quarter" idx="3"/>
          </p:nvPr>
        </p:nvSpPr>
        <p:spPr>
          <a:xfrm>
            <a:off x="14178747" y="29721829"/>
            <a:ext cx="14446270" cy="1707297"/>
          </a:xfrm>
          <a:prstGeom prst="rect">
            <a:avLst/>
          </a:prstGeom>
        </p:spPr>
        <p:txBody>
          <a:bodyPr vert="horz" lIns="91440" tIns="45720" rIns="91440" bIns="45720" rtlCol="0" anchor="ctr"/>
          <a:lstStyle>
            <a:lvl1pPr algn="ctr">
              <a:defRPr sz="561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230157" y="29721829"/>
            <a:ext cx="9630847" cy="1707297"/>
          </a:xfrm>
          <a:prstGeom prst="rect">
            <a:avLst/>
          </a:prstGeom>
        </p:spPr>
        <p:txBody>
          <a:bodyPr vert="horz" lIns="91440" tIns="45720" rIns="91440" bIns="45720" rtlCol="0" anchor="ctr"/>
          <a:lstStyle>
            <a:lvl1pPr algn="r">
              <a:defRPr sz="5611">
                <a:solidFill>
                  <a:schemeClr val="tx1">
                    <a:tint val="75000"/>
                  </a:schemeClr>
                </a:solidFill>
              </a:defRPr>
            </a:lvl1pPr>
          </a:lstStyle>
          <a:p>
            <a:fld id="{1D770971-746E-4023-AB4D-0430AF6FD8B5}" type="slidenum">
              <a:rPr lang="en-US" smtClean="0"/>
              <a:t>‹Nr.›</a:t>
            </a:fld>
            <a:endParaRPr lang="en-US"/>
          </a:p>
        </p:txBody>
      </p:sp>
    </p:spTree>
    <p:extLst>
      <p:ext uri="{BB962C8B-B14F-4D97-AF65-F5344CB8AC3E}">
        <p14:creationId xmlns:p14="http://schemas.microsoft.com/office/powerpoint/2010/main" val="428867235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p:txStyles>
    <p:titleStyle>
      <a:lvl1pPr algn="l" defTabSz="4275643" rtl="0" eaLnBrk="1" latinLnBrk="0" hangingPunct="1">
        <a:lnSpc>
          <a:spcPct val="90000"/>
        </a:lnSpc>
        <a:spcBef>
          <a:spcPct val="0"/>
        </a:spcBef>
        <a:buNone/>
        <a:defRPr sz="20574" kern="1200">
          <a:solidFill>
            <a:schemeClr val="tx1"/>
          </a:solidFill>
          <a:latin typeface="+mj-lt"/>
          <a:ea typeface="+mj-ea"/>
          <a:cs typeface="+mj-cs"/>
        </a:defRPr>
      </a:lvl1pPr>
    </p:titleStyle>
    <p:bodyStyle>
      <a:lvl1pPr marL="1068911" indent="-1068911" algn="l" defTabSz="4275643" rtl="0" eaLnBrk="1" latinLnBrk="0" hangingPunct="1">
        <a:lnSpc>
          <a:spcPct val="90000"/>
        </a:lnSpc>
        <a:spcBef>
          <a:spcPts val="4676"/>
        </a:spcBef>
        <a:buFont typeface="Arial" panose="020B0604020202020204" pitchFamily="34" charset="0"/>
        <a:buChar char="•"/>
        <a:defRPr sz="13093" kern="1200">
          <a:solidFill>
            <a:schemeClr val="tx1"/>
          </a:solidFill>
          <a:latin typeface="+mn-lt"/>
          <a:ea typeface="+mn-ea"/>
          <a:cs typeface="+mn-cs"/>
        </a:defRPr>
      </a:lvl1pPr>
      <a:lvl2pPr marL="3206732" indent="-1068911" algn="l" defTabSz="4275643" rtl="0" eaLnBrk="1" latinLnBrk="0" hangingPunct="1">
        <a:lnSpc>
          <a:spcPct val="90000"/>
        </a:lnSpc>
        <a:spcBef>
          <a:spcPts val="2338"/>
        </a:spcBef>
        <a:buFont typeface="Arial" panose="020B0604020202020204" pitchFamily="34" charset="0"/>
        <a:buChar char="•"/>
        <a:defRPr sz="11222" kern="1200">
          <a:solidFill>
            <a:schemeClr val="tx1"/>
          </a:solidFill>
          <a:latin typeface="+mn-lt"/>
          <a:ea typeface="+mn-ea"/>
          <a:cs typeface="+mn-cs"/>
        </a:defRPr>
      </a:lvl2pPr>
      <a:lvl3pPr marL="5344554" indent="-1068911" algn="l" defTabSz="4275643" rtl="0" eaLnBrk="1" latinLnBrk="0" hangingPunct="1">
        <a:lnSpc>
          <a:spcPct val="90000"/>
        </a:lnSpc>
        <a:spcBef>
          <a:spcPts val="2338"/>
        </a:spcBef>
        <a:buFont typeface="Arial" panose="020B0604020202020204" pitchFamily="34" charset="0"/>
        <a:buChar char="•"/>
        <a:defRPr sz="9352" kern="1200">
          <a:solidFill>
            <a:schemeClr val="tx1"/>
          </a:solidFill>
          <a:latin typeface="+mn-lt"/>
          <a:ea typeface="+mn-ea"/>
          <a:cs typeface="+mn-cs"/>
        </a:defRPr>
      </a:lvl3pPr>
      <a:lvl4pPr marL="7482375" indent="-1068911" algn="l" defTabSz="4275643" rtl="0" eaLnBrk="1" latinLnBrk="0" hangingPunct="1">
        <a:lnSpc>
          <a:spcPct val="90000"/>
        </a:lnSpc>
        <a:spcBef>
          <a:spcPts val="2338"/>
        </a:spcBef>
        <a:buFont typeface="Arial" panose="020B0604020202020204" pitchFamily="34" charset="0"/>
        <a:buChar char="•"/>
        <a:defRPr sz="8417" kern="1200">
          <a:solidFill>
            <a:schemeClr val="tx1"/>
          </a:solidFill>
          <a:latin typeface="+mn-lt"/>
          <a:ea typeface="+mn-ea"/>
          <a:cs typeface="+mn-cs"/>
        </a:defRPr>
      </a:lvl4pPr>
      <a:lvl5pPr marL="9620197" indent="-1068911" algn="l" defTabSz="4275643" rtl="0" eaLnBrk="1" latinLnBrk="0" hangingPunct="1">
        <a:lnSpc>
          <a:spcPct val="90000"/>
        </a:lnSpc>
        <a:spcBef>
          <a:spcPts val="2338"/>
        </a:spcBef>
        <a:buFont typeface="Arial" panose="020B0604020202020204" pitchFamily="34" charset="0"/>
        <a:buChar char="•"/>
        <a:defRPr sz="8417" kern="1200">
          <a:solidFill>
            <a:schemeClr val="tx1"/>
          </a:solidFill>
          <a:latin typeface="+mn-lt"/>
          <a:ea typeface="+mn-ea"/>
          <a:cs typeface="+mn-cs"/>
        </a:defRPr>
      </a:lvl5pPr>
      <a:lvl6pPr marL="11758018" indent="-1068911" algn="l" defTabSz="4275643" rtl="0" eaLnBrk="1" latinLnBrk="0" hangingPunct="1">
        <a:lnSpc>
          <a:spcPct val="90000"/>
        </a:lnSpc>
        <a:spcBef>
          <a:spcPts val="2338"/>
        </a:spcBef>
        <a:buFont typeface="Arial" panose="020B0604020202020204" pitchFamily="34" charset="0"/>
        <a:buChar char="•"/>
        <a:defRPr sz="8417" kern="1200">
          <a:solidFill>
            <a:schemeClr val="tx1"/>
          </a:solidFill>
          <a:latin typeface="+mn-lt"/>
          <a:ea typeface="+mn-ea"/>
          <a:cs typeface="+mn-cs"/>
        </a:defRPr>
      </a:lvl6pPr>
      <a:lvl7pPr marL="13895840" indent="-1068911" algn="l" defTabSz="4275643" rtl="0" eaLnBrk="1" latinLnBrk="0" hangingPunct="1">
        <a:lnSpc>
          <a:spcPct val="90000"/>
        </a:lnSpc>
        <a:spcBef>
          <a:spcPts val="2338"/>
        </a:spcBef>
        <a:buFont typeface="Arial" panose="020B0604020202020204" pitchFamily="34" charset="0"/>
        <a:buChar char="•"/>
        <a:defRPr sz="8417" kern="1200">
          <a:solidFill>
            <a:schemeClr val="tx1"/>
          </a:solidFill>
          <a:latin typeface="+mn-lt"/>
          <a:ea typeface="+mn-ea"/>
          <a:cs typeface="+mn-cs"/>
        </a:defRPr>
      </a:lvl7pPr>
      <a:lvl8pPr marL="16033661" indent="-1068911" algn="l" defTabSz="4275643" rtl="0" eaLnBrk="1" latinLnBrk="0" hangingPunct="1">
        <a:lnSpc>
          <a:spcPct val="90000"/>
        </a:lnSpc>
        <a:spcBef>
          <a:spcPts val="2338"/>
        </a:spcBef>
        <a:buFont typeface="Arial" panose="020B0604020202020204" pitchFamily="34" charset="0"/>
        <a:buChar char="•"/>
        <a:defRPr sz="8417" kern="1200">
          <a:solidFill>
            <a:schemeClr val="tx1"/>
          </a:solidFill>
          <a:latin typeface="+mn-lt"/>
          <a:ea typeface="+mn-ea"/>
          <a:cs typeface="+mn-cs"/>
        </a:defRPr>
      </a:lvl8pPr>
      <a:lvl9pPr marL="18171483" indent="-1068911" algn="l" defTabSz="4275643" rtl="0" eaLnBrk="1" latinLnBrk="0" hangingPunct="1">
        <a:lnSpc>
          <a:spcPct val="90000"/>
        </a:lnSpc>
        <a:spcBef>
          <a:spcPts val="2338"/>
        </a:spcBef>
        <a:buFont typeface="Arial" panose="020B0604020202020204" pitchFamily="34" charset="0"/>
        <a:buChar char="•"/>
        <a:defRPr sz="8417" kern="1200">
          <a:solidFill>
            <a:schemeClr val="tx1"/>
          </a:solidFill>
          <a:latin typeface="+mn-lt"/>
          <a:ea typeface="+mn-ea"/>
          <a:cs typeface="+mn-cs"/>
        </a:defRPr>
      </a:lvl9pPr>
    </p:bodyStyle>
    <p:otherStyle>
      <a:defPPr>
        <a:defRPr lang="en-US"/>
      </a:defPPr>
      <a:lvl1pPr marL="0" algn="l" defTabSz="4275643" rtl="0" eaLnBrk="1" latinLnBrk="0" hangingPunct="1">
        <a:defRPr sz="8417" kern="1200">
          <a:solidFill>
            <a:schemeClr val="tx1"/>
          </a:solidFill>
          <a:latin typeface="+mn-lt"/>
          <a:ea typeface="+mn-ea"/>
          <a:cs typeface="+mn-cs"/>
        </a:defRPr>
      </a:lvl1pPr>
      <a:lvl2pPr marL="2137821" algn="l" defTabSz="4275643" rtl="0" eaLnBrk="1" latinLnBrk="0" hangingPunct="1">
        <a:defRPr sz="8417" kern="1200">
          <a:solidFill>
            <a:schemeClr val="tx1"/>
          </a:solidFill>
          <a:latin typeface="+mn-lt"/>
          <a:ea typeface="+mn-ea"/>
          <a:cs typeface="+mn-cs"/>
        </a:defRPr>
      </a:lvl2pPr>
      <a:lvl3pPr marL="4275643" algn="l" defTabSz="4275643" rtl="0" eaLnBrk="1" latinLnBrk="0" hangingPunct="1">
        <a:defRPr sz="8417" kern="1200">
          <a:solidFill>
            <a:schemeClr val="tx1"/>
          </a:solidFill>
          <a:latin typeface="+mn-lt"/>
          <a:ea typeface="+mn-ea"/>
          <a:cs typeface="+mn-cs"/>
        </a:defRPr>
      </a:lvl3pPr>
      <a:lvl4pPr marL="6413464" algn="l" defTabSz="4275643" rtl="0" eaLnBrk="1" latinLnBrk="0" hangingPunct="1">
        <a:defRPr sz="8417" kern="1200">
          <a:solidFill>
            <a:schemeClr val="tx1"/>
          </a:solidFill>
          <a:latin typeface="+mn-lt"/>
          <a:ea typeface="+mn-ea"/>
          <a:cs typeface="+mn-cs"/>
        </a:defRPr>
      </a:lvl4pPr>
      <a:lvl5pPr marL="8551286" algn="l" defTabSz="4275643" rtl="0" eaLnBrk="1" latinLnBrk="0" hangingPunct="1">
        <a:defRPr sz="8417" kern="1200">
          <a:solidFill>
            <a:schemeClr val="tx1"/>
          </a:solidFill>
          <a:latin typeface="+mn-lt"/>
          <a:ea typeface="+mn-ea"/>
          <a:cs typeface="+mn-cs"/>
        </a:defRPr>
      </a:lvl5pPr>
      <a:lvl6pPr marL="10689107" algn="l" defTabSz="4275643" rtl="0" eaLnBrk="1" latinLnBrk="0" hangingPunct="1">
        <a:defRPr sz="8417" kern="1200">
          <a:solidFill>
            <a:schemeClr val="tx1"/>
          </a:solidFill>
          <a:latin typeface="+mn-lt"/>
          <a:ea typeface="+mn-ea"/>
          <a:cs typeface="+mn-cs"/>
        </a:defRPr>
      </a:lvl6pPr>
      <a:lvl7pPr marL="12826929" algn="l" defTabSz="4275643" rtl="0" eaLnBrk="1" latinLnBrk="0" hangingPunct="1">
        <a:defRPr sz="8417" kern="1200">
          <a:solidFill>
            <a:schemeClr val="tx1"/>
          </a:solidFill>
          <a:latin typeface="+mn-lt"/>
          <a:ea typeface="+mn-ea"/>
          <a:cs typeface="+mn-cs"/>
        </a:defRPr>
      </a:lvl7pPr>
      <a:lvl8pPr marL="14964750" algn="l" defTabSz="4275643" rtl="0" eaLnBrk="1" latinLnBrk="0" hangingPunct="1">
        <a:defRPr sz="8417" kern="1200">
          <a:solidFill>
            <a:schemeClr val="tx1"/>
          </a:solidFill>
          <a:latin typeface="+mn-lt"/>
          <a:ea typeface="+mn-ea"/>
          <a:cs typeface="+mn-cs"/>
        </a:defRPr>
      </a:lvl8pPr>
      <a:lvl9pPr marL="17102572" algn="l" defTabSz="4275643" rtl="0" eaLnBrk="1" latinLnBrk="0" hangingPunct="1">
        <a:defRPr sz="841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482" userDrawn="1">
          <p15:clr>
            <a:srgbClr val="F26B43"/>
          </p15:clr>
        </p15:guide>
        <p15:guide id="2" orient="horz" pos="19896" userDrawn="1">
          <p15:clr>
            <a:srgbClr val="F26B43"/>
          </p15:clr>
        </p15:guide>
        <p15:guide id="3" pos="304" userDrawn="1">
          <p15:clr>
            <a:srgbClr val="F26B43"/>
          </p15:clr>
        </p15:guide>
        <p15:guide id="4" pos="26659" userDrawn="1">
          <p15:clr>
            <a:srgbClr val="F26B43"/>
          </p15:clr>
        </p15:guide>
        <p15:guide id="5" orient="horz" pos="304" userDrawn="1">
          <p15:clr>
            <a:srgbClr val="F26B43"/>
          </p15:clr>
        </p15:guide>
        <p15:guide id="6" orient="horz" pos="101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3D5AFC2-46A7-45B0-867B-69D978701950}"/>
              </a:ext>
            </a:extLst>
          </p:cNvPr>
          <p:cNvGrpSpPr/>
          <p:nvPr/>
        </p:nvGrpSpPr>
        <p:grpSpPr>
          <a:xfrm>
            <a:off x="306971" y="5452270"/>
            <a:ext cx="12367982" cy="25320472"/>
            <a:chOff x="-7717" y="4218894"/>
            <a:chExt cx="12855239" cy="25320472"/>
          </a:xfrm>
        </p:grpSpPr>
        <p:sp>
          <p:nvSpPr>
            <p:cNvPr id="56" name="Rectangle 5">
              <a:extLst>
                <a:ext uri="{FF2B5EF4-FFF2-40B4-BE49-F238E27FC236}">
                  <a16:creationId xmlns:a16="http://schemas.microsoft.com/office/drawing/2014/main" id="{A602B5CD-C46C-4F20-BEEE-B0284A926AF4}"/>
                </a:ext>
              </a:extLst>
            </p:cNvPr>
            <p:cNvSpPr>
              <a:spLocks noChangeArrowheads="1"/>
            </p:cNvSpPr>
            <p:nvPr/>
          </p:nvSpPr>
          <p:spPr bwMode="auto">
            <a:xfrm>
              <a:off x="-7717" y="5322208"/>
              <a:ext cx="12855239" cy="24217158"/>
            </a:xfrm>
            <a:prstGeom prst="rect">
              <a:avLst/>
            </a:prstGeom>
            <a:solidFill>
              <a:schemeClr val="bg1">
                <a:lumMod val="95000"/>
              </a:schemeClr>
            </a:solidFill>
            <a:ln w="9525">
              <a:solidFill>
                <a:srgbClr val="175895"/>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
              <a:extLst>
                <a:ext uri="{FF2B5EF4-FFF2-40B4-BE49-F238E27FC236}">
                  <a16:creationId xmlns:a16="http://schemas.microsoft.com/office/drawing/2014/main" id="{F4D8BD57-2AC8-4317-ADCE-7E56C5759397}"/>
                </a:ext>
              </a:extLst>
            </p:cNvPr>
            <p:cNvSpPr>
              <a:spLocks noChangeArrowheads="1"/>
            </p:cNvSpPr>
            <p:nvPr/>
          </p:nvSpPr>
          <p:spPr bwMode="auto">
            <a:xfrm>
              <a:off x="-7717" y="4218894"/>
              <a:ext cx="12855239" cy="1451658"/>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r>
                <a:rPr lang="en-US" sz="6000" b="1" dirty="0">
                  <a:solidFill>
                    <a:schemeClr val="bg1"/>
                  </a:solidFill>
                  <a:latin typeface="Arial"/>
                  <a:cs typeface="Arial"/>
                </a:rPr>
                <a:t>Abstract</a:t>
              </a:r>
            </a:p>
          </p:txBody>
        </p:sp>
      </p:grpSp>
      <p:sp>
        <p:nvSpPr>
          <p:cNvPr id="10" name="Text Placeholder 9">
            <a:extLst>
              <a:ext uri="{FF2B5EF4-FFF2-40B4-BE49-F238E27FC236}">
                <a16:creationId xmlns:a16="http://schemas.microsoft.com/office/drawing/2014/main" id="{6F4901B3-A543-4EEA-B4B6-AB69841EFF2C}"/>
              </a:ext>
            </a:extLst>
          </p:cNvPr>
          <p:cNvSpPr>
            <a:spLocks noGrp="1"/>
          </p:cNvSpPr>
          <p:nvPr>
            <p:ph type="body" sz="quarter" idx="13"/>
          </p:nvPr>
        </p:nvSpPr>
        <p:spPr>
          <a:xfrm>
            <a:off x="522722" y="524489"/>
            <a:ext cx="41798012" cy="1427596"/>
          </a:xfrm>
        </p:spPr>
        <p:txBody>
          <a:bodyPr>
            <a:normAutofit/>
          </a:bodyPr>
          <a:lstStyle/>
          <a:p>
            <a:pPr algn="ctr"/>
            <a:r>
              <a:rPr lang="en-US" sz="7200" dirty="0">
                <a:latin typeface="Arial"/>
                <a:cs typeface="Arial"/>
              </a:rPr>
              <a:t>Retention of children compared to retention of women living with HIV in sub-Saharan Africa</a:t>
            </a:r>
            <a:endParaRPr lang="en-US" sz="7200" b="0" dirty="0"/>
          </a:p>
        </p:txBody>
      </p:sp>
      <p:sp>
        <p:nvSpPr>
          <p:cNvPr id="35" name="Rectangle 5">
            <a:extLst>
              <a:ext uri="{FF2B5EF4-FFF2-40B4-BE49-F238E27FC236}">
                <a16:creationId xmlns:a16="http://schemas.microsoft.com/office/drawing/2014/main" id="{F123ADC2-115C-44A4-8EEE-AF0B4470840E}"/>
              </a:ext>
            </a:extLst>
          </p:cNvPr>
          <p:cNvSpPr>
            <a:spLocks noChangeArrowheads="1"/>
          </p:cNvSpPr>
          <p:nvPr/>
        </p:nvSpPr>
        <p:spPr bwMode="auto">
          <a:xfrm>
            <a:off x="13640366" y="14354395"/>
            <a:ext cx="28712160" cy="6469973"/>
          </a:xfrm>
          <a:prstGeom prst="rect">
            <a:avLst/>
          </a:prstGeom>
          <a:solidFill>
            <a:schemeClr val="bg1">
              <a:lumMod val="95000"/>
            </a:schemeClr>
          </a:solidFill>
          <a:ln w="9525">
            <a:solidFill>
              <a:srgbClr val="175895"/>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F55C2FF3-38AB-4295-A17A-FA2E3A5CC1EC}"/>
              </a:ext>
            </a:extLst>
          </p:cNvPr>
          <p:cNvGrpSpPr/>
          <p:nvPr/>
        </p:nvGrpSpPr>
        <p:grpSpPr>
          <a:xfrm>
            <a:off x="13640366" y="4218895"/>
            <a:ext cx="28714701" cy="7874226"/>
            <a:chOff x="13640366" y="4218895"/>
            <a:chExt cx="29171900" cy="7874226"/>
          </a:xfrm>
        </p:grpSpPr>
        <p:sp>
          <p:nvSpPr>
            <p:cNvPr id="46" name="Rectangle 5">
              <a:extLst>
                <a:ext uri="{FF2B5EF4-FFF2-40B4-BE49-F238E27FC236}">
                  <a16:creationId xmlns:a16="http://schemas.microsoft.com/office/drawing/2014/main" id="{61F7BABF-F5AB-4C3A-AF3F-2D5D41D6449F}"/>
                </a:ext>
              </a:extLst>
            </p:cNvPr>
            <p:cNvSpPr>
              <a:spLocks noChangeArrowheads="1"/>
            </p:cNvSpPr>
            <p:nvPr/>
          </p:nvSpPr>
          <p:spPr bwMode="auto">
            <a:xfrm>
              <a:off x="13640366" y="5623148"/>
              <a:ext cx="29171900" cy="6469973"/>
            </a:xfrm>
            <a:prstGeom prst="rect">
              <a:avLst/>
            </a:prstGeom>
            <a:solidFill>
              <a:schemeClr val="bg1">
                <a:lumMod val="95000"/>
              </a:schemeClr>
            </a:solidFill>
            <a:ln w="9525">
              <a:solidFill>
                <a:srgbClr val="175895"/>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5">
              <a:extLst>
                <a:ext uri="{FF2B5EF4-FFF2-40B4-BE49-F238E27FC236}">
                  <a16:creationId xmlns:a16="http://schemas.microsoft.com/office/drawing/2014/main" id="{BBEF3825-8FB4-4914-A887-411F4380EC35}"/>
                </a:ext>
              </a:extLst>
            </p:cNvPr>
            <p:cNvSpPr>
              <a:spLocks noChangeArrowheads="1"/>
            </p:cNvSpPr>
            <p:nvPr/>
          </p:nvSpPr>
          <p:spPr bwMode="auto">
            <a:xfrm>
              <a:off x="13640366" y="4218895"/>
              <a:ext cx="14623317" cy="1609626"/>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r>
                <a:rPr lang="en-US" sz="6000" b="1" dirty="0">
                  <a:solidFill>
                    <a:schemeClr val="bg1"/>
                  </a:solidFill>
                  <a:latin typeface="Arial"/>
                  <a:cs typeface="Arial"/>
                </a:rPr>
                <a:t>Objectives</a:t>
              </a:r>
            </a:p>
          </p:txBody>
        </p:sp>
      </p:grpSp>
      <p:sp>
        <p:nvSpPr>
          <p:cNvPr id="48" name="TextBox 47">
            <a:extLst>
              <a:ext uri="{FF2B5EF4-FFF2-40B4-BE49-F238E27FC236}">
                <a16:creationId xmlns:a16="http://schemas.microsoft.com/office/drawing/2014/main" id="{52FBE7B5-D7B3-4B43-9995-6203EA803CF8}"/>
              </a:ext>
            </a:extLst>
          </p:cNvPr>
          <p:cNvSpPr txBox="1"/>
          <p:nvPr/>
        </p:nvSpPr>
        <p:spPr>
          <a:xfrm>
            <a:off x="27369490" y="6088283"/>
            <a:ext cx="14367155" cy="2554545"/>
          </a:xfrm>
          <a:prstGeom prst="rect">
            <a:avLst/>
          </a:prstGeom>
          <a:noFill/>
        </p:spPr>
        <p:txBody>
          <a:bodyPr wrap="square" rtlCol="0" anchor="t">
            <a:spAutoFit/>
          </a:bodyPr>
          <a:lstStyle/>
          <a:p>
            <a:pPr marL="857250" indent="-857250">
              <a:buFont typeface="Arial"/>
              <a:buChar char="•"/>
            </a:pPr>
            <a:r>
              <a:rPr lang="en-US" sz="4000" dirty="0">
                <a:latin typeface="Arial"/>
                <a:cs typeface="Arial"/>
              </a:rPr>
              <a:t>Family structure and support is critical to staying adherent to HIV care.</a:t>
            </a:r>
          </a:p>
          <a:p>
            <a:pPr marL="857250" indent="-857250">
              <a:buFont typeface="Arial"/>
              <a:buChar char="•"/>
            </a:pPr>
            <a:r>
              <a:rPr lang="en-US" sz="4000" dirty="0">
                <a:latin typeface="Arial"/>
                <a:cs typeface="Arial"/>
              </a:rPr>
              <a:t>Children may be more likely to remain in HIV care if their caregiver likewise is adherent.</a:t>
            </a:r>
            <a:endParaRPr lang="en-US" sz="4000" dirty="0">
              <a:latin typeface="Arial" panose="020B0604020202020204" pitchFamily="34" charset="0"/>
              <a:cs typeface="Arial" panose="020B0604020202020204" pitchFamily="34" charset="0"/>
            </a:endParaRPr>
          </a:p>
        </p:txBody>
      </p:sp>
      <p:sp>
        <p:nvSpPr>
          <p:cNvPr id="51" name="Rectangle 5">
            <a:extLst>
              <a:ext uri="{FF2B5EF4-FFF2-40B4-BE49-F238E27FC236}">
                <a16:creationId xmlns:a16="http://schemas.microsoft.com/office/drawing/2014/main" id="{CB294E3E-8136-4C29-91DD-092DA4183ADB}"/>
              </a:ext>
            </a:extLst>
          </p:cNvPr>
          <p:cNvSpPr>
            <a:spLocks noChangeArrowheads="1"/>
          </p:cNvSpPr>
          <p:nvPr/>
        </p:nvSpPr>
        <p:spPr bwMode="auto">
          <a:xfrm>
            <a:off x="13640366" y="23069395"/>
            <a:ext cx="28712160" cy="6469973"/>
          </a:xfrm>
          <a:prstGeom prst="rect">
            <a:avLst/>
          </a:prstGeom>
          <a:solidFill>
            <a:schemeClr val="bg1">
              <a:lumMod val="95000"/>
            </a:schemeClr>
          </a:solidFill>
          <a:ln w="9525">
            <a:solidFill>
              <a:srgbClr val="175895"/>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TextBox 52">
            <a:extLst>
              <a:ext uri="{FF2B5EF4-FFF2-40B4-BE49-F238E27FC236}">
                <a16:creationId xmlns:a16="http://schemas.microsoft.com/office/drawing/2014/main" id="{5EBDE3E5-41C4-4A13-9ABA-9781A5958290}"/>
              </a:ext>
            </a:extLst>
          </p:cNvPr>
          <p:cNvSpPr txBox="1"/>
          <p:nvPr/>
        </p:nvSpPr>
        <p:spPr>
          <a:xfrm>
            <a:off x="27369439" y="23534529"/>
            <a:ext cx="14630400" cy="2554545"/>
          </a:xfrm>
          <a:prstGeom prst="rect">
            <a:avLst/>
          </a:prstGeom>
          <a:noFill/>
        </p:spPr>
        <p:txBody>
          <a:bodyPr wrap="square" rtlCol="0" anchor="t">
            <a:spAutoFit/>
          </a:bodyPr>
          <a:lstStyle/>
          <a:p>
            <a:r>
              <a:rPr lang="en-US" sz="4000" dirty="0">
                <a:ea typeface="+mn-lt"/>
                <a:cs typeface="+mn-lt"/>
              </a:rPr>
              <a:t>Retention varied greatly by country and, in all countries, children had lower retention compared to women. For mother-child pairs, interventions need to prioritize coupling appointments of women and their children.</a:t>
            </a:r>
            <a:endParaRPr lang="en-US" sz="4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FA80141-4519-4D53-BC07-4108D259D360}"/>
              </a:ext>
            </a:extLst>
          </p:cNvPr>
          <p:cNvSpPr txBox="1"/>
          <p:nvPr/>
        </p:nvSpPr>
        <p:spPr>
          <a:xfrm>
            <a:off x="948338" y="6456801"/>
            <a:ext cx="11418802" cy="16835378"/>
          </a:xfrm>
          <a:prstGeom prst="rect">
            <a:avLst/>
          </a:prstGeom>
          <a:noFill/>
        </p:spPr>
        <p:txBody>
          <a:bodyPr wrap="square" rtlCol="0" anchor="t">
            <a:spAutoFit/>
          </a:bodyPr>
          <a:lstStyle/>
          <a:p>
            <a:r>
              <a:rPr lang="en-US" sz="3200" b="1" dirty="0">
                <a:ea typeface="+mn-lt"/>
                <a:cs typeface="+mn-lt"/>
              </a:rPr>
              <a:t>Introduction: </a:t>
            </a:r>
            <a:r>
              <a:rPr lang="en-US" sz="3200" dirty="0"/>
              <a:t>It is important to understand family structures while ensuring optimal retention in care for all people living with HIV. </a:t>
            </a:r>
            <a:r>
              <a:rPr lang="en-US" sz="3200" dirty="0">
                <a:ea typeface="+mn-lt"/>
                <a:cs typeface="+mn-lt"/>
              </a:rPr>
              <a:t>For multiple logistical and psychosocial reasons, </a:t>
            </a:r>
            <a:r>
              <a:rPr lang="en-US" sz="3200" dirty="0"/>
              <a:t>children are more likely to be adherent to care if their caregivers are likewise. This study compares retention of children living with HIV (CLHIV) (&lt;15 years of age) to women living with HIV (20-49 years of age) from October 1, 2018 to September 30, 2019 (FY19) by country.</a:t>
            </a:r>
          </a:p>
          <a:p>
            <a:endParaRPr lang="en-US" sz="3200" dirty="0">
              <a:ea typeface="+mn-lt"/>
              <a:cs typeface="+mn-lt"/>
            </a:endParaRPr>
          </a:p>
          <a:p>
            <a:r>
              <a:rPr lang="en-US" sz="3200" b="1" dirty="0">
                <a:ea typeface="+mn-lt"/>
                <a:cs typeface="+mn-lt"/>
              </a:rPr>
              <a:t>Methods:</a:t>
            </a:r>
            <a:r>
              <a:rPr lang="en-US" sz="3200" dirty="0">
                <a:ea typeface="+mn-lt"/>
                <a:cs typeface="+mn-lt"/>
              </a:rPr>
              <a:t> </a:t>
            </a:r>
            <a:r>
              <a:rPr lang="en-US" sz="3200" dirty="0"/>
              <a:t>PEPFAR program data from FY19 was analyzed for five countries in Sub-Saharan Africa that had the largest number of children on treatment. Within each country, CLHIV &lt;15 years of age and women living with HIV (20-49 years of age) were included, based on reproductive age range. A limitation was that pediatric data was not linked to their mother’s data. Retention was assessed by determining the actual number of clients on treatment compared to the expected number on treatment (sum of 97% retention of clients on treatment at the end of September 30, 2018 and 97% of new patients enrolled on treatment throughout FY19) at the end of FY19. The Chi2 test was used to assess retention by population group.</a:t>
            </a:r>
          </a:p>
          <a:p>
            <a:endParaRPr lang="en-US" sz="3200" dirty="0">
              <a:ea typeface="+mn-lt"/>
              <a:cs typeface="+mn-lt"/>
            </a:endParaRPr>
          </a:p>
          <a:p>
            <a:r>
              <a:rPr lang="en-US" sz="3200" b="1" dirty="0">
                <a:ea typeface="+mn-lt"/>
                <a:cs typeface="+mn-lt"/>
              </a:rPr>
              <a:t>Results:</a:t>
            </a:r>
            <a:r>
              <a:rPr lang="en-US" sz="3200" dirty="0">
                <a:ea typeface="+mn-lt"/>
                <a:cs typeface="+mn-lt"/>
              </a:rPr>
              <a:t> </a:t>
            </a:r>
            <a:r>
              <a:rPr lang="en-US" sz="3200" dirty="0"/>
              <a:t>All countries fell short of reaching the expected number of clients on treatment at the end of FY19. The degree in which countries lost clients ranged from 9%-24% for children and 7%-18% for women. When comparing retention of children to women within a particular country, there were significant differences in retention by age range in all five countries. All countries had significantly lower retention among children compared to women.</a:t>
            </a:r>
          </a:p>
          <a:p>
            <a:endParaRPr lang="en-US" sz="3200" dirty="0">
              <a:ea typeface="+mn-lt"/>
              <a:cs typeface="+mn-lt"/>
            </a:endParaRPr>
          </a:p>
          <a:p>
            <a:r>
              <a:rPr lang="en-US" sz="3200" b="1" dirty="0">
                <a:ea typeface="+mn-lt"/>
                <a:cs typeface="+mn-lt"/>
              </a:rPr>
              <a:t>Conclusion:</a:t>
            </a:r>
            <a:r>
              <a:rPr lang="en-US" sz="3200" dirty="0">
                <a:ea typeface="+mn-lt"/>
                <a:cs typeface="+mn-lt"/>
              </a:rPr>
              <a:t> Retention varied greatly by country and, in most countries, children had lower retention compared to women. For mother child pairs, interventions need to prioritize coupling appointments of women and their children.</a:t>
            </a:r>
          </a:p>
          <a:p>
            <a:endParaRPr lang="en-US" sz="3200" dirty="0">
              <a:latin typeface="Arial"/>
              <a:cs typeface="Arial"/>
            </a:endParaRPr>
          </a:p>
        </p:txBody>
      </p:sp>
      <p:sp>
        <p:nvSpPr>
          <p:cNvPr id="3" name="Rectangle 5">
            <a:extLst>
              <a:ext uri="{FF2B5EF4-FFF2-40B4-BE49-F238E27FC236}">
                <a16:creationId xmlns:a16="http://schemas.microsoft.com/office/drawing/2014/main" id="{5B853DFC-6828-4B5F-9004-D97F2057C09D}"/>
              </a:ext>
            </a:extLst>
          </p:cNvPr>
          <p:cNvSpPr>
            <a:spLocks noChangeArrowheads="1"/>
          </p:cNvSpPr>
          <p:nvPr/>
        </p:nvSpPr>
        <p:spPr bwMode="auto">
          <a:xfrm>
            <a:off x="27952584" y="4213359"/>
            <a:ext cx="14394132" cy="1609626"/>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r>
              <a:rPr lang="en-US" sz="6000" b="1" dirty="0">
                <a:solidFill>
                  <a:schemeClr val="bg1"/>
                </a:solidFill>
                <a:latin typeface="Arial"/>
                <a:cs typeface="Arial"/>
              </a:rPr>
              <a:t>Background</a:t>
            </a:r>
          </a:p>
        </p:txBody>
      </p:sp>
      <p:sp>
        <p:nvSpPr>
          <p:cNvPr id="28" name="TextBox 27">
            <a:extLst>
              <a:ext uri="{FF2B5EF4-FFF2-40B4-BE49-F238E27FC236}">
                <a16:creationId xmlns:a16="http://schemas.microsoft.com/office/drawing/2014/main" id="{4F4166C5-3C63-4AE6-B48E-B1D5E18D42E8}"/>
              </a:ext>
            </a:extLst>
          </p:cNvPr>
          <p:cNvSpPr txBox="1"/>
          <p:nvPr/>
        </p:nvSpPr>
        <p:spPr>
          <a:xfrm>
            <a:off x="14002721" y="6088282"/>
            <a:ext cx="13103575" cy="5016758"/>
          </a:xfrm>
          <a:prstGeom prst="rect">
            <a:avLst/>
          </a:prstGeom>
          <a:noFill/>
        </p:spPr>
        <p:txBody>
          <a:bodyPr wrap="square" rtlCol="0" anchor="t">
            <a:spAutoFit/>
          </a:bodyPr>
          <a:lstStyle/>
          <a:p>
            <a:pPr marL="857250" indent="-857250">
              <a:buFont typeface="Arial" panose="020B0604020202020204" pitchFamily="34" charset="0"/>
              <a:buChar char="•"/>
            </a:pPr>
            <a:r>
              <a:rPr lang="en-US" sz="4000" dirty="0">
                <a:latin typeface="Arial"/>
                <a:cs typeface="Arial"/>
              </a:rPr>
              <a:t>Assess rates of client loss among children and adult women living with HIV.</a:t>
            </a:r>
          </a:p>
          <a:p>
            <a:pPr marL="857250" indent="-857250">
              <a:buFont typeface="Arial" panose="020B0604020202020204" pitchFamily="34" charset="0"/>
              <a:buChar char="•"/>
            </a:pPr>
            <a:r>
              <a:rPr lang="en-US" sz="4000" dirty="0">
                <a:latin typeface="Arial"/>
                <a:cs typeface="Arial"/>
              </a:rPr>
              <a:t>Determine if there is a significant association in retention rates among children and adult women living with HIV.</a:t>
            </a:r>
            <a:endParaRPr lang="en-US" sz="4000" dirty="0">
              <a:latin typeface="Arial" panose="020B0604020202020204" pitchFamily="34" charset="0"/>
              <a:cs typeface="Arial" panose="020B0604020202020204" pitchFamily="34" charset="0"/>
            </a:endParaRPr>
          </a:p>
          <a:p>
            <a:pPr marL="857250" indent="-857250">
              <a:buFont typeface="Arial" panose="020B0604020202020204" pitchFamily="34" charset="0"/>
              <a:buChar char="•"/>
            </a:pPr>
            <a:endParaRPr lang="en-US" sz="4000" dirty="0">
              <a:latin typeface="Arial"/>
              <a:cs typeface="Arial"/>
            </a:endParaRPr>
          </a:p>
          <a:p>
            <a:pPr marL="857250" indent="-85725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marL="857250" indent="-85725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p:txBody>
      </p:sp>
      <p:sp>
        <p:nvSpPr>
          <p:cNvPr id="23" name="Rectangle 5">
            <a:extLst>
              <a:ext uri="{FF2B5EF4-FFF2-40B4-BE49-F238E27FC236}">
                <a16:creationId xmlns:a16="http://schemas.microsoft.com/office/drawing/2014/main" id="{F8D9585D-C9E9-474E-BC8D-589945DAD0C4}"/>
              </a:ext>
            </a:extLst>
          </p:cNvPr>
          <p:cNvSpPr>
            <a:spLocks noChangeArrowheads="1"/>
          </p:cNvSpPr>
          <p:nvPr/>
        </p:nvSpPr>
        <p:spPr bwMode="auto">
          <a:xfrm>
            <a:off x="13638500" y="12741940"/>
            <a:ext cx="14394132" cy="1609626"/>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r>
              <a:rPr lang="en-US" sz="6000" b="1" dirty="0">
                <a:solidFill>
                  <a:schemeClr val="bg1"/>
                </a:solidFill>
                <a:latin typeface="Arial"/>
                <a:cs typeface="Arial"/>
              </a:rPr>
              <a:t>Methods</a:t>
            </a:r>
          </a:p>
        </p:txBody>
      </p:sp>
      <p:sp>
        <p:nvSpPr>
          <p:cNvPr id="25" name="Rectangle 5">
            <a:extLst>
              <a:ext uri="{FF2B5EF4-FFF2-40B4-BE49-F238E27FC236}">
                <a16:creationId xmlns:a16="http://schemas.microsoft.com/office/drawing/2014/main" id="{776E44FF-3B28-4AAB-98D3-9A18433B6B61}"/>
              </a:ext>
            </a:extLst>
          </p:cNvPr>
          <p:cNvSpPr>
            <a:spLocks noChangeArrowheads="1"/>
          </p:cNvSpPr>
          <p:nvPr/>
        </p:nvSpPr>
        <p:spPr bwMode="auto">
          <a:xfrm>
            <a:off x="27956255" y="12741941"/>
            <a:ext cx="14394132" cy="1609626"/>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r>
              <a:rPr lang="en-US" sz="6000" b="1">
                <a:solidFill>
                  <a:schemeClr val="bg1"/>
                </a:solidFill>
                <a:latin typeface="Arial"/>
                <a:cs typeface="Arial"/>
              </a:rPr>
              <a:t>Results</a:t>
            </a:r>
            <a:endParaRPr lang="en-US" sz="6000" b="1" dirty="0">
              <a:solidFill>
                <a:schemeClr val="bg1"/>
              </a:solidFill>
              <a:latin typeface="Arial"/>
              <a:cs typeface="Arial"/>
            </a:endParaRPr>
          </a:p>
        </p:txBody>
      </p:sp>
      <p:sp>
        <p:nvSpPr>
          <p:cNvPr id="26" name="TextBox 25">
            <a:extLst>
              <a:ext uri="{FF2B5EF4-FFF2-40B4-BE49-F238E27FC236}">
                <a16:creationId xmlns:a16="http://schemas.microsoft.com/office/drawing/2014/main" id="{86E84995-35CE-4867-A620-1020724EEE23}"/>
              </a:ext>
            </a:extLst>
          </p:cNvPr>
          <p:cNvSpPr txBox="1"/>
          <p:nvPr/>
        </p:nvSpPr>
        <p:spPr>
          <a:xfrm>
            <a:off x="13634271" y="14853152"/>
            <a:ext cx="13298421" cy="3785652"/>
          </a:xfrm>
          <a:prstGeom prst="rect">
            <a:avLst/>
          </a:prstGeom>
          <a:noFill/>
        </p:spPr>
        <p:txBody>
          <a:bodyPr wrap="square" rtlCol="0" anchor="t">
            <a:spAutoFit/>
          </a:bodyPr>
          <a:lstStyle/>
          <a:p>
            <a:pPr marL="571500" indent="-571500">
              <a:buFont typeface="Arial" panose="020B0604020202020204" pitchFamily="34" charset="0"/>
              <a:buChar char="•"/>
            </a:pPr>
            <a:r>
              <a:rPr lang="en-US" sz="4000" dirty="0">
                <a:latin typeface="Arial"/>
                <a:cs typeface="Arial"/>
              </a:rPr>
              <a:t>PEPFAR FY19 program data for treatment enrollment of females 20-49 years of age based on childbearing age, and children 15 years of age and younger assessed.</a:t>
            </a:r>
            <a:endParaRPr lang="en-US" sz="4000" dirty="0">
              <a:cs typeface="Calibri" panose="020F0502020204030204"/>
            </a:endParaRPr>
          </a:p>
          <a:p>
            <a:pPr marL="857250" indent="-857250">
              <a:buFont typeface="Arial"/>
              <a:buChar char="•"/>
            </a:pPr>
            <a:r>
              <a:rPr lang="en-US" sz="4000" dirty="0">
                <a:latin typeface="Arial"/>
                <a:cs typeface="Arial"/>
              </a:rPr>
              <a:t>Chi2 square analyses compared expected number of treatment versus actual on treatment.</a:t>
            </a:r>
            <a:endParaRPr lang="en-US" sz="4000" dirty="0">
              <a:latin typeface="Arial" panose="020B0604020202020204" pitchFamily="34" charset="0"/>
              <a:cs typeface="Arial" panose="020B0604020202020204" pitchFamily="34" charset="0"/>
            </a:endParaRPr>
          </a:p>
        </p:txBody>
      </p:sp>
      <p:sp>
        <p:nvSpPr>
          <p:cNvPr id="27" name="Rectangle 5">
            <a:extLst>
              <a:ext uri="{FF2B5EF4-FFF2-40B4-BE49-F238E27FC236}">
                <a16:creationId xmlns:a16="http://schemas.microsoft.com/office/drawing/2014/main" id="{0287E648-427D-4B44-8486-EF150E253743}"/>
              </a:ext>
            </a:extLst>
          </p:cNvPr>
          <p:cNvSpPr>
            <a:spLocks noChangeArrowheads="1"/>
          </p:cNvSpPr>
          <p:nvPr/>
        </p:nvSpPr>
        <p:spPr bwMode="auto">
          <a:xfrm>
            <a:off x="27959907" y="21428459"/>
            <a:ext cx="14394132" cy="1609626"/>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r>
              <a:rPr lang="en-US" sz="6000" b="1">
                <a:solidFill>
                  <a:schemeClr val="bg1"/>
                </a:solidFill>
                <a:latin typeface="Arial"/>
                <a:cs typeface="Arial"/>
              </a:rPr>
              <a:t>Conclusion</a:t>
            </a:r>
            <a:endParaRPr lang="en-US" sz="6000" b="1" dirty="0">
              <a:solidFill>
                <a:schemeClr val="bg1"/>
              </a:solidFill>
              <a:latin typeface="Arial"/>
              <a:cs typeface="Arial"/>
            </a:endParaRPr>
          </a:p>
        </p:txBody>
      </p:sp>
      <p:sp>
        <p:nvSpPr>
          <p:cNvPr id="29" name="Rectangle 5">
            <a:extLst>
              <a:ext uri="{FF2B5EF4-FFF2-40B4-BE49-F238E27FC236}">
                <a16:creationId xmlns:a16="http://schemas.microsoft.com/office/drawing/2014/main" id="{5BC8878F-DD41-4442-A903-CC0937A8CE20}"/>
              </a:ext>
            </a:extLst>
          </p:cNvPr>
          <p:cNvSpPr>
            <a:spLocks noChangeArrowheads="1"/>
          </p:cNvSpPr>
          <p:nvPr/>
        </p:nvSpPr>
        <p:spPr bwMode="auto">
          <a:xfrm>
            <a:off x="13647277" y="21428459"/>
            <a:ext cx="14394132" cy="1609626"/>
          </a:xfrm>
          <a:prstGeom prst="rect">
            <a:avLst/>
          </a:prstGeom>
          <a:solidFill>
            <a:srgbClr val="175895"/>
          </a:solidFill>
          <a:ln w="9525">
            <a:solidFill>
              <a:srgbClr val="175895"/>
            </a:solid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120000"/>
              </a:lnSpc>
            </a:pPr>
            <a:r>
              <a:rPr lang="en-US" sz="6000" b="1" dirty="0">
                <a:solidFill>
                  <a:schemeClr val="bg1"/>
                </a:solidFill>
                <a:latin typeface="Arial"/>
                <a:cs typeface="Arial"/>
              </a:rPr>
              <a:t>Summary</a:t>
            </a:r>
          </a:p>
        </p:txBody>
      </p:sp>
      <p:sp>
        <p:nvSpPr>
          <p:cNvPr id="30" name="TextBox 29">
            <a:extLst>
              <a:ext uri="{FF2B5EF4-FFF2-40B4-BE49-F238E27FC236}">
                <a16:creationId xmlns:a16="http://schemas.microsoft.com/office/drawing/2014/main" id="{6DDA429F-D2A5-4843-96FA-F81785978328}"/>
              </a:ext>
            </a:extLst>
          </p:cNvPr>
          <p:cNvSpPr txBox="1"/>
          <p:nvPr/>
        </p:nvSpPr>
        <p:spPr>
          <a:xfrm>
            <a:off x="13636051" y="23558702"/>
            <a:ext cx="13472120" cy="3785652"/>
          </a:xfrm>
          <a:prstGeom prst="rect">
            <a:avLst/>
          </a:prstGeom>
          <a:noFill/>
        </p:spPr>
        <p:txBody>
          <a:bodyPr wrap="square" rtlCol="0" anchor="t">
            <a:spAutoFit/>
          </a:bodyPr>
          <a:lstStyle/>
          <a:p>
            <a:pPr marL="685800" indent="-685800">
              <a:buFont typeface="Arial"/>
              <a:buChar char="•"/>
            </a:pPr>
            <a:r>
              <a:rPr lang="en-US" sz="4000" dirty="0">
                <a:ea typeface="+mn-lt"/>
                <a:cs typeface="+mn-lt"/>
              </a:rPr>
              <a:t>All countries fell short of reaching the expected number of clients on treatment at the end of FY19.</a:t>
            </a:r>
            <a:endParaRPr lang="en-US" sz="4000" dirty="0"/>
          </a:p>
          <a:p>
            <a:pPr marL="685800" indent="-685800">
              <a:buFont typeface="Arial"/>
              <a:buChar char="•"/>
            </a:pPr>
            <a:r>
              <a:rPr lang="en-US" sz="4000" dirty="0">
                <a:ea typeface="+mn-lt"/>
                <a:cs typeface="+mn-lt"/>
              </a:rPr>
              <a:t>The degree in which countries lost clients ranged from 9%-24% for children and 7%-18% for women. </a:t>
            </a:r>
          </a:p>
          <a:p>
            <a:pPr marL="685800" indent="-685800">
              <a:buFont typeface="Arial"/>
              <a:buChar char="•"/>
            </a:pPr>
            <a:r>
              <a:rPr lang="en-US" sz="4000" dirty="0">
                <a:ea typeface="+mn-lt"/>
                <a:cs typeface="+mn-lt"/>
              </a:rPr>
              <a:t>All five countries had significantly lower retention among children compared to women.</a:t>
            </a:r>
            <a:endParaRPr lang="en-US" sz="4000" dirty="0">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103863301"/>
              </p:ext>
            </p:extLst>
          </p:nvPr>
        </p:nvGraphicFramePr>
        <p:xfrm>
          <a:off x="27106296" y="12773522"/>
          <a:ext cx="15214438" cy="7663318"/>
        </p:xfrm>
        <a:graphic>
          <a:graphicData uri="http://schemas.openxmlformats.org/drawingml/2006/table">
            <a:tbl>
              <a:tblPr firstRow="1" firstCol="1" bandRow="1">
                <a:tableStyleId>{5C22544A-7EE6-4342-B048-85BDC9FD1C3A}</a:tableStyleId>
              </a:tblPr>
              <a:tblGrid>
                <a:gridCol w="3682776">
                  <a:extLst>
                    <a:ext uri="{9D8B030D-6E8A-4147-A177-3AD203B41FA5}">
                      <a16:colId xmlns:a16="http://schemas.microsoft.com/office/drawing/2014/main" val="2899870222"/>
                    </a:ext>
                  </a:extLst>
                </a:gridCol>
                <a:gridCol w="3286208">
                  <a:extLst>
                    <a:ext uri="{9D8B030D-6E8A-4147-A177-3AD203B41FA5}">
                      <a16:colId xmlns:a16="http://schemas.microsoft.com/office/drawing/2014/main" val="3548027766"/>
                    </a:ext>
                  </a:extLst>
                </a:gridCol>
                <a:gridCol w="2157177">
                  <a:extLst>
                    <a:ext uri="{9D8B030D-6E8A-4147-A177-3AD203B41FA5}">
                      <a16:colId xmlns:a16="http://schemas.microsoft.com/office/drawing/2014/main" val="788682043"/>
                    </a:ext>
                  </a:extLst>
                </a:gridCol>
                <a:gridCol w="2157177">
                  <a:extLst>
                    <a:ext uri="{9D8B030D-6E8A-4147-A177-3AD203B41FA5}">
                      <a16:colId xmlns:a16="http://schemas.microsoft.com/office/drawing/2014/main" val="318929968"/>
                    </a:ext>
                  </a:extLst>
                </a:gridCol>
                <a:gridCol w="1553355">
                  <a:extLst>
                    <a:ext uri="{9D8B030D-6E8A-4147-A177-3AD203B41FA5}">
                      <a16:colId xmlns:a16="http://schemas.microsoft.com/office/drawing/2014/main" val="2026670859"/>
                    </a:ext>
                  </a:extLst>
                </a:gridCol>
                <a:gridCol w="2377745">
                  <a:extLst>
                    <a:ext uri="{9D8B030D-6E8A-4147-A177-3AD203B41FA5}">
                      <a16:colId xmlns:a16="http://schemas.microsoft.com/office/drawing/2014/main" val="356539469"/>
                    </a:ext>
                  </a:extLst>
                </a:gridCol>
              </a:tblGrid>
              <a:tr h="1628278">
                <a:tc gridSpan="6">
                  <a:txBody>
                    <a:bodyPr/>
                    <a:lstStyle/>
                    <a:p>
                      <a:pPr marL="0" marR="0" algn="ctr">
                        <a:lnSpc>
                          <a:spcPct val="107000"/>
                        </a:lnSpc>
                        <a:spcBef>
                          <a:spcPts val="0"/>
                        </a:spcBef>
                        <a:spcAft>
                          <a:spcPts val="0"/>
                        </a:spcAft>
                      </a:pPr>
                      <a:r>
                        <a:rPr lang="en-US" sz="4800" dirty="0">
                          <a:effectLst/>
                        </a:rPr>
                        <a:t>Actual versus Expected Treatment Populations </a:t>
                      </a:r>
                      <a:br>
                        <a:rPr lang="en-US" sz="4800" dirty="0">
                          <a:effectLst/>
                        </a:rPr>
                      </a:br>
                      <a:r>
                        <a:rPr lang="en-US" sz="4800" dirty="0">
                          <a:effectLst/>
                        </a:rPr>
                        <a:t>(PEPFAR Data, 2019)</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7589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2089590"/>
                  </a:ext>
                </a:extLst>
              </a:tr>
              <a:tr h="548640">
                <a:tc>
                  <a:txBody>
                    <a:bodyPr/>
                    <a:lstStyle/>
                    <a:p>
                      <a:pPr marL="0" marR="0">
                        <a:lnSpc>
                          <a:spcPct val="107000"/>
                        </a:lnSpc>
                        <a:spcBef>
                          <a:spcPts val="0"/>
                        </a:spcBef>
                        <a:spcAft>
                          <a:spcPts val="0"/>
                        </a:spcAft>
                      </a:pP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mpd="sng">
                      <a:noFill/>
                    </a:lnT>
                    <a:solidFill>
                      <a:srgbClr val="CFD5EA"/>
                    </a:solidFill>
                  </a:tcPr>
                </a:tc>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Population</a:t>
                      </a:r>
                    </a:p>
                  </a:txBody>
                  <a:tcPr marL="68580" marR="68580" marT="0" marB="0">
                    <a:lnT w="38100" cmpd="sng">
                      <a:noFill/>
                    </a:lnT>
                  </a:tcPr>
                </a:tc>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68580" marR="68580" marT="0" marB="0">
                    <a:lnT w="38100" cmpd="sng">
                      <a:noFill/>
                    </a:lnT>
                  </a:tcPr>
                </a:tc>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Expected</a:t>
                      </a:r>
                    </a:p>
                  </a:txBody>
                  <a:tcPr marL="68580" marR="68580" marT="0" marB="0">
                    <a:lnT w="38100" cmpd="sng">
                      <a:noFill/>
                    </a:lnT>
                  </a:tcPr>
                </a:tc>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P &gt; |t|</a:t>
                      </a:r>
                    </a:p>
                  </a:txBody>
                  <a:tcPr marL="68580" marR="68580" marT="0" marB="0">
                    <a:lnT w="38100" cmpd="sng">
                      <a:noFill/>
                    </a:lnT>
                  </a:tcPr>
                </a:tc>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Clients Lost</a:t>
                      </a:r>
                    </a:p>
                  </a:txBody>
                  <a:tcPr marL="68580" marR="68580" marT="0" marB="0">
                    <a:lnT w="38100" cmpd="sng">
                      <a:noFill/>
                    </a:lnT>
                  </a:tcPr>
                </a:tc>
                <a:extLst>
                  <a:ext uri="{0D108BD9-81ED-4DB2-BD59-A6C34878D82A}">
                    <a16:rowId xmlns:a16="http://schemas.microsoft.com/office/drawing/2014/main" val="988698247"/>
                  </a:ext>
                </a:extLst>
              </a:tr>
              <a:tr h="548640">
                <a:tc>
                  <a:txBody>
                    <a:bodyPr/>
                    <a:lstStyle/>
                    <a:p>
                      <a:pPr marL="0" marR="0">
                        <a:lnSpc>
                          <a:spcPct val="107000"/>
                        </a:lnSpc>
                        <a:spcBef>
                          <a:spcPts val="0"/>
                        </a:spcBef>
                        <a:spcAft>
                          <a:spcPts val="0"/>
                        </a:spcAft>
                      </a:pPr>
                      <a:r>
                        <a:rPr lang="en-US" sz="2800" dirty="0">
                          <a:solidFill>
                            <a:schemeClr val="tx1"/>
                          </a:solidFill>
                          <a:effectLst/>
                        </a:rPr>
                        <a:t>Kenya</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2800" dirty="0">
                          <a:effectLst/>
                        </a:rPr>
                        <a:t> &lt;15 (All sexes)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800" dirty="0">
                          <a:effectLst/>
                        </a:rPr>
                        <a:t>73,888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800" dirty="0">
                          <a:effectLst/>
                        </a:rPr>
                        <a:t>81,496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2800" dirty="0">
                          <a:effectLst/>
                        </a:rPr>
                        <a:t> p=0.000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r">
                        <a:lnSpc>
                          <a:spcPct val="107000"/>
                        </a:lnSpc>
                        <a:spcBef>
                          <a:spcPts val="0"/>
                        </a:spcBef>
                        <a:spcAft>
                          <a:spcPts val="0"/>
                        </a:spcAft>
                      </a:pPr>
                      <a:r>
                        <a:rPr lang="en-US" sz="2800" dirty="0">
                          <a:effectLst/>
                        </a:rPr>
                        <a:t>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998777593"/>
                  </a:ext>
                </a:extLst>
              </a:tr>
              <a:tr h="548640">
                <a:tc>
                  <a:txBody>
                    <a:bodyPr/>
                    <a:lstStyle/>
                    <a:p>
                      <a:pPr>
                        <a:lnSpc>
                          <a:spcPct val="107000"/>
                        </a:lnSpc>
                      </a:pPr>
                      <a:endParaRPr lang="en-US" sz="2800" dirty="0">
                        <a:solidFill>
                          <a:schemeClr val="tx1"/>
                        </a:solidFill>
                        <a:effectLst/>
                        <a:latin typeface="Calibri" panose="020F0502020204030204" pitchFamily="34"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2800" dirty="0">
                          <a:effectLst/>
                        </a:rPr>
                        <a:t>20+ Female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2800" dirty="0">
                          <a:effectLst/>
                        </a:rPr>
                        <a:t>563,327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2800" dirty="0">
                          <a:effectLst/>
                        </a:rPr>
                        <a:t>607,984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pPr>
                      <a:endParaRPr lang="en-US" sz="2800" dirty="0">
                        <a:effectLst/>
                        <a:latin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r">
                        <a:lnSpc>
                          <a:spcPct val="107000"/>
                        </a:lnSpc>
                        <a:spcBef>
                          <a:spcPts val="0"/>
                        </a:spcBef>
                        <a:spcAft>
                          <a:spcPts val="0"/>
                        </a:spcAft>
                      </a:pPr>
                      <a:r>
                        <a:rPr lang="en-US" sz="2800" dirty="0">
                          <a:effectLst/>
                        </a:rPr>
                        <a:t>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087142812"/>
                  </a:ext>
                </a:extLst>
              </a:tr>
              <a:tr h="548640">
                <a:tc>
                  <a:txBody>
                    <a:bodyPr/>
                    <a:lstStyle/>
                    <a:p>
                      <a:pPr marL="0" marR="0">
                        <a:lnSpc>
                          <a:spcPct val="107000"/>
                        </a:lnSpc>
                        <a:spcBef>
                          <a:spcPts val="0"/>
                        </a:spcBef>
                        <a:spcAft>
                          <a:spcPts val="0"/>
                        </a:spcAft>
                      </a:pPr>
                      <a:r>
                        <a:rPr lang="en-US" sz="2800" dirty="0">
                          <a:solidFill>
                            <a:schemeClr val="tx1"/>
                          </a:solidFill>
                          <a:effectLst/>
                        </a:rPr>
                        <a:t> Mozambique</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&lt;15 (All sexes)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67,555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88,945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p=0.000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2800" dirty="0">
                          <a:effectLst/>
                        </a:rPr>
                        <a:t>24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05526798"/>
                  </a:ext>
                </a:extLst>
              </a:tr>
              <a:tr h="548640">
                <a:tc>
                  <a:txBody>
                    <a:bodyPr/>
                    <a:lstStyle/>
                    <a:p>
                      <a:pPr marL="0" marR="0">
                        <a:lnSpc>
                          <a:spcPct val="107000"/>
                        </a:lnSpc>
                        <a:spcBef>
                          <a:spcPts val="0"/>
                        </a:spcBef>
                        <a:spcAft>
                          <a:spcPts val="0"/>
                        </a:spcAft>
                      </a:pPr>
                      <a:r>
                        <a:rPr lang="en-US" sz="2800" dirty="0">
                          <a:solidFill>
                            <a:schemeClr val="tx1"/>
                          </a:solidFill>
                          <a:effectLst/>
                        </a:rPr>
                        <a: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20+ Female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614,899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747,706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2800" dirty="0">
                          <a:effectLst/>
                        </a:rPr>
                        <a:t>18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74849342"/>
                  </a:ext>
                </a:extLst>
              </a:tr>
              <a:tr h="548640">
                <a:tc>
                  <a:txBody>
                    <a:bodyPr/>
                    <a:lstStyle/>
                    <a:p>
                      <a:pPr marL="0" marR="0">
                        <a:lnSpc>
                          <a:spcPct val="107000"/>
                        </a:lnSpc>
                        <a:spcBef>
                          <a:spcPts val="0"/>
                        </a:spcBef>
                        <a:spcAft>
                          <a:spcPts val="0"/>
                        </a:spcAft>
                      </a:pPr>
                      <a:r>
                        <a:rPr lang="en-US" sz="2800" dirty="0">
                          <a:solidFill>
                            <a:schemeClr val="tx1"/>
                          </a:solidFill>
                          <a:effectLst/>
                        </a:rPr>
                        <a:t> South Africa</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dirty="0">
                          <a:effectLst/>
                        </a:rPr>
                        <a:t>&lt;15 (All sexes)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dirty="0">
                          <a:effectLst/>
                        </a:rPr>
                        <a:t>149,763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dirty="0">
                          <a:effectLst/>
                        </a:rPr>
                        <a:t>166,145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a:effectLst/>
                        </a:rPr>
                        <a:t> p=0.000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gn="r">
                        <a:lnSpc>
                          <a:spcPct val="107000"/>
                        </a:lnSpc>
                        <a:spcBef>
                          <a:spcPts val="0"/>
                        </a:spcBef>
                        <a:spcAft>
                          <a:spcPts val="0"/>
                        </a:spcAft>
                      </a:pPr>
                      <a:r>
                        <a:rPr lang="en-US" sz="2800" dirty="0">
                          <a:effectLst/>
                        </a:rPr>
                        <a:t>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extLst>
                  <a:ext uri="{0D108BD9-81ED-4DB2-BD59-A6C34878D82A}">
                    <a16:rowId xmlns:a16="http://schemas.microsoft.com/office/drawing/2014/main" val="2779231360"/>
                  </a:ext>
                </a:extLst>
              </a:tr>
              <a:tr h="548640">
                <a:tc>
                  <a:txBody>
                    <a:bodyPr/>
                    <a:lstStyle/>
                    <a:p>
                      <a:pPr marL="0" marR="0">
                        <a:lnSpc>
                          <a:spcPct val="107000"/>
                        </a:lnSpc>
                        <a:spcBef>
                          <a:spcPts val="0"/>
                        </a:spcBef>
                        <a:spcAft>
                          <a:spcPts val="0"/>
                        </a:spcAft>
                      </a:pPr>
                      <a:r>
                        <a:rPr lang="en-US" sz="2800" dirty="0">
                          <a:solidFill>
                            <a:schemeClr val="tx1"/>
                          </a:solidFill>
                          <a:effectLst/>
                        </a:rPr>
                        <a: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dirty="0">
                          <a:effectLst/>
                        </a:rPr>
                        <a:t>20+ Female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dirty="0">
                          <a:effectLst/>
                        </a:rPr>
                        <a:t>2,626,459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dirty="0">
                          <a:effectLst/>
                        </a:rPr>
                        <a:t>2,819,245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gn="r">
                        <a:lnSpc>
                          <a:spcPct val="107000"/>
                        </a:lnSpc>
                        <a:spcBef>
                          <a:spcPts val="0"/>
                        </a:spcBef>
                        <a:spcAft>
                          <a:spcPts val="0"/>
                        </a:spcAft>
                      </a:pPr>
                      <a:r>
                        <a:rPr lang="en-US" sz="2800" dirty="0">
                          <a:effectLst/>
                        </a:rPr>
                        <a:t>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extLst>
                  <a:ext uri="{0D108BD9-81ED-4DB2-BD59-A6C34878D82A}">
                    <a16:rowId xmlns:a16="http://schemas.microsoft.com/office/drawing/2014/main" val="2996649040"/>
                  </a:ext>
                </a:extLst>
              </a:tr>
              <a:tr h="548640">
                <a:tc>
                  <a:txBody>
                    <a:bodyPr/>
                    <a:lstStyle/>
                    <a:p>
                      <a:pPr marL="0" marR="0">
                        <a:lnSpc>
                          <a:spcPct val="107000"/>
                        </a:lnSpc>
                        <a:spcBef>
                          <a:spcPts val="0"/>
                        </a:spcBef>
                        <a:spcAft>
                          <a:spcPts val="0"/>
                        </a:spcAft>
                      </a:pPr>
                      <a:r>
                        <a:rPr lang="en-US" sz="2800" dirty="0">
                          <a:solidFill>
                            <a:schemeClr val="tx1"/>
                          </a:solidFill>
                          <a:effectLst/>
                        </a:rPr>
                        <a:t> Tanzania</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&lt;15 (All sexes)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59,576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69,693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 p=0.000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2800" dirty="0">
                          <a:effectLst/>
                        </a:rPr>
                        <a:t>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97330283"/>
                  </a:ext>
                </a:extLst>
              </a:tr>
              <a:tr h="548640">
                <a:tc>
                  <a:txBody>
                    <a:bodyPr/>
                    <a:lstStyle/>
                    <a:p>
                      <a:pPr marL="0" marR="0">
                        <a:lnSpc>
                          <a:spcPct val="107000"/>
                        </a:lnSpc>
                        <a:spcBef>
                          <a:spcPts val="0"/>
                        </a:spcBef>
                        <a:spcAft>
                          <a:spcPts val="0"/>
                        </a:spcAft>
                      </a:pPr>
                      <a:r>
                        <a:rPr lang="en-US" sz="2800" dirty="0">
                          <a:solidFill>
                            <a:schemeClr val="tx1"/>
                          </a:solidFill>
                          <a:effectLst/>
                        </a:rPr>
                        <a: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20+ Female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591,394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669,731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2800" dirty="0">
                          <a:effectLst/>
                        </a:rPr>
                        <a:t>12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132126504"/>
                  </a:ext>
                </a:extLst>
              </a:tr>
              <a:tr h="548640">
                <a:tc>
                  <a:txBody>
                    <a:bodyPr/>
                    <a:lstStyle/>
                    <a:p>
                      <a:pPr marL="0" marR="0">
                        <a:lnSpc>
                          <a:spcPct val="107000"/>
                        </a:lnSpc>
                        <a:spcBef>
                          <a:spcPts val="0"/>
                        </a:spcBef>
                        <a:spcAft>
                          <a:spcPts val="0"/>
                        </a:spcAft>
                      </a:pPr>
                      <a:r>
                        <a:rPr lang="en-US" sz="2800" dirty="0">
                          <a:solidFill>
                            <a:schemeClr val="tx1"/>
                          </a:solidFill>
                          <a:effectLst/>
                        </a:rPr>
                        <a:t>Uganda</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dirty="0">
                          <a:effectLst/>
                        </a:rPr>
                        <a:t>&lt;15 (All sexes)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dirty="0">
                          <a:effectLst/>
                        </a:rPr>
                        <a:t>62,439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dirty="0">
                          <a:effectLst/>
                        </a:rPr>
                        <a:t>70,288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dirty="0">
                          <a:effectLst/>
                        </a:rPr>
                        <a:t>p=0.004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gn="r">
                        <a:lnSpc>
                          <a:spcPct val="107000"/>
                        </a:lnSpc>
                        <a:spcBef>
                          <a:spcPts val="0"/>
                        </a:spcBef>
                        <a:spcAft>
                          <a:spcPts val="0"/>
                        </a:spcAft>
                      </a:pPr>
                      <a:r>
                        <a:rPr lang="en-US" sz="2800" dirty="0">
                          <a:effectLst/>
                        </a:rPr>
                        <a:t>11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extLst>
                  <a:ext uri="{0D108BD9-81ED-4DB2-BD59-A6C34878D82A}">
                    <a16:rowId xmlns:a16="http://schemas.microsoft.com/office/drawing/2014/main" val="3591321046"/>
                  </a:ext>
                </a:extLst>
              </a:tr>
              <a:tr h="548640">
                <a:tc>
                  <a:txBody>
                    <a:bodyPr/>
                    <a:lstStyle/>
                    <a:p>
                      <a:pPr>
                        <a:lnSpc>
                          <a:spcPct val="107000"/>
                        </a:lnSpc>
                      </a:pPr>
                      <a:endParaRPr lang="en-US" sz="2800" dirty="0">
                        <a:solidFill>
                          <a:schemeClr val="tx1"/>
                        </a:solidFill>
                        <a:effectLst/>
                        <a:latin typeface="Calibri" panose="020F0502020204030204" pitchFamily="34"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dirty="0">
                          <a:effectLst/>
                        </a:rPr>
                        <a:t>20+ Female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dirty="0">
                          <a:effectLst/>
                        </a:rPr>
                        <a:t>594,469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marL="0" marR="0">
                        <a:lnSpc>
                          <a:spcPct val="107000"/>
                        </a:lnSpc>
                        <a:spcBef>
                          <a:spcPts val="0"/>
                        </a:spcBef>
                        <a:spcAft>
                          <a:spcPts val="0"/>
                        </a:spcAft>
                      </a:pPr>
                      <a:r>
                        <a:rPr lang="en-US" sz="2800" dirty="0">
                          <a:effectLst/>
                        </a:rPr>
                        <a:t>658,179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tc>
                  <a:txBody>
                    <a:bodyPr/>
                    <a:lstStyle/>
                    <a:p>
                      <a:pPr>
                        <a:lnSpc>
                          <a:spcPct val="107000"/>
                        </a:lnSpc>
                      </a:pPr>
                      <a:endParaRPr lang="en-US" sz="2800" dirty="0">
                        <a:effectLst/>
                        <a:latin typeface="Calibri" panose="020F0502020204030204" pitchFamily="34" charset="0"/>
                      </a:endParaRPr>
                    </a:p>
                  </a:txBody>
                  <a:tcPr marL="68580" marR="68580" marT="0" marB="0">
                    <a:solidFill>
                      <a:srgbClr val="B4C7E7"/>
                    </a:solidFill>
                  </a:tcPr>
                </a:tc>
                <a:tc>
                  <a:txBody>
                    <a:bodyPr/>
                    <a:lstStyle/>
                    <a:p>
                      <a:pPr marL="0" marR="0" algn="r">
                        <a:lnSpc>
                          <a:spcPct val="107000"/>
                        </a:lnSpc>
                        <a:spcBef>
                          <a:spcPts val="0"/>
                        </a:spcBef>
                        <a:spcAft>
                          <a:spcPts val="0"/>
                        </a:spcAft>
                      </a:pPr>
                      <a:r>
                        <a:rPr lang="en-US" sz="2800" dirty="0">
                          <a:effectLst/>
                        </a:rPr>
                        <a:t>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C7E7"/>
                    </a:solidFill>
                  </a:tcPr>
                </a:tc>
                <a:extLst>
                  <a:ext uri="{0D108BD9-81ED-4DB2-BD59-A6C34878D82A}">
                    <a16:rowId xmlns:a16="http://schemas.microsoft.com/office/drawing/2014/main" val="3007359282"/>
                  </a:ext>
                </a:extLst>
              </a:tr>
            </a:tbl>
          </a:graphicData>
        </a:graphic>
      </p:graphicFrame>
      <p:sp>
        <p:nvSpPr>
          <p:cNvPr id="4" name="Rectangle 3">
            <a:extLst>
              <a:ext uri="{FF2B5EF4-FFF2-40B4-BE49-F238E27FC236}">
                <a16:creationId xmlns:a16="http://schemas.microsoft.com/office/drawing/2014/main" id="{A11534CC-8BF9-4BE5-AC72-58BB687209D4}"/>
              </a:ext>
            </a:extLst>
          </p:cNvPr>
          <p:cNvSpPr/>
          <p:nvPr/>
        </p:nvSpPr>
        <p:spPr>
          <a:xfrm>
            <a:off x="16188074" y="2024389"/>
            <a:ext cx="9873024" cy="642035"/>
          </a:xfrm>
          <a:prstGeom prst="rect">
            <a:avLst/>
          </a:prstGeom>
        </p:spPr>
        <p:txBody>
          <a:bodyPr wrap="none">
            <a:spAutoFit/>
          </a:bodyPr>
          <a:lstStyle/>
          <a:p>
            <a:pPr>
              <a:lnSpc>
                <a:spcPct val="107000"/>
              </a:lnSpc>
              <a:spcAft>
                <a:spcPts val="800"/>
              </a:spcAft>
            </a:pPr>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Henry Miller</a:t>
            </a:r>
            <a:r>
              <a:rPr lang="en-US" sz="3600" b="1" baseline="30000" dirty="0">
                <a:solidFill>
                  <a:schemeClr val="bg1"/>
                </a:solidFill>
                <a:latin typeface="Arial" panose="020B0604020202020204" pitchFamily="34" charset="0"/>
                <a:ea typeface="Calibri" panose="020F0502020204030204" pitchFamily="34" charset="0"/>
                <a:cs typeface="Arial" panose="020B0604020202020204" pitchFamily="34" charset="0"/>
              </a:rPr>
              <a:t>1</a:t>
            </a:r>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 Kristin Kelling</a:t>
            </a:r>
            <a:r>
              <a:rPr lang="en-US" sz="3600" b="1" baseline="30000" dirty="0">
                <a:solidFill>
                  <a:schemeClr val="bg1"/>
                </a:solidFill>
                <a:latin typeface="Arial" panose="020B0604020202020204" pitchFamily="34" charset="0"/>
                <a:ea typeface="Calibri" panose="020F0502020204030204" pitchFamily="34" charset="0"/>
                <a:cs typeface="Arial" panose="020B0604020202020204" pitchFamily="34" charset="0"/>
              </a:rPr>
              <a:t>1</a:t>
            </a:r>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 Hilary T. Wolf</a:t>
            </a:r>
            <a:r>
              <a:rPr lang="en-US" sz="3600" b="1" baseline="30000" dirty="0">
                <a:solidFill>
                  <a:schemeClr val="bg1"/>
                </a:solidFill>
                <a:latin typeface="Arial" panose="020B0604020202020204" pitchFamily="34" charset="0"/>
                <a:ea typeface="Calibri" panose="020F0502020204030204" pitchFamily="34" charset="0"/>
                <a:cs typeface="Arial" panose="020B0604020202020204" pitchFamily="34" charset="0"/>
              </a:rPr>
              <a:t>1</a:t>
            </a:r>
            <a:endPar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EE02F7E-B043-4573-B3FF-D1373B64377E}"/>
              </a:ext>
            </a:extLst>
          </p:cNvPr>
          <p:cNvSpPr/>
          <p:nvPr/>
        </p:nvSpPr>
        <p:spPr>
          <a:xfrm>
            <a:off x="15857310" y="3252391"/>
            <a:ext cx="10427598" cy="523220"/>
          </a:xfrm>
          <a:prstGeom prst="rect">
            <a:avLst/>
          </a:prstGeom>
        </p:spPr>
        <p:txBody>
          <a:bodyPr wrap="none" anchor="t">
            <a:spAutoFit/>
          </a:bodyPr>
          <a:lstStyle/>
          <a:p>
            <a:r>
              <a:rPr lang="en-US" altLang="en-US" sz="2800" b="1" baseline="30000" dirty="0">
                <a:solidFill>
                  <a:schemeClr val="bg1"/>
                </a:solidFill>
                <a:latin typeface="Calibri"/>
                <a:cs typeface="Calibri"/>
              </a:rPr>
              <a:t>1</a:t>
            </a:r>
            <a:r>
              <a:rPr lang="en-US" altLang="en-US" sz="2800" b="1" dirty="0">
                <a:solidFill>
                  <a:schemeClr val="bg1"/>
                </a:solidFill>
                <a:latin typeface="Calibri"/>
                <a:cs typeface="Calibri"/>
              </a:rPr>
              <a:t>Office of the U.S. Global AIDS Coordinator, U.S. Department of State</a:t>
            </a:r>
            <a:endParaRPr lang="en-US" sz="2800" b="1" dirty="0">
              <a:solidFill>
                <a:schemeClr val="bg1"/>
              </a:solidFill>
              <a:latin typeface="Calibri"/>
              <a:cs typeface="Calibri"/>
            </a:endParaRPr>
          </a:p>
        </p:txBody>
      </p:sp>
      <p:pic>
        <p:nvPicPr>
          <p:cNvPr id="8" name="Abstract Narration">
            <a:hlinkClick r:id="" action="ppaction://media"/>
            <a:extLst>
              <a:ext uri="{FF2B5EF4-FFF2-40B4-BE49-F238E27FC236}">
                <a16:creationId xmlns:a16="http://schemas.microsoft.com/office/drawing/2014/main" id="{3627196E-E78B-4EFF-9C71-81394668B0F7}"/>
              </a:ext>
            </a:extLst>
          </p:cNvPr>
          <p:cNvPicPr>
            <a:picLocks noChangeAspect="1"/>
          </p:cNvPicPr>
          <p:nvPr>
            <a:audioFile r:link="rId1"/>
            <p:extLst>
              <p:ext uri="{DAA4B4D4-6D71-4841-9C94-3DE7FCFB9230}">
                <p14:media xmlns:p14="http://schemas.microsoft.com/office/powerpoint/2010/main" r:embed="rId2">
                  <p14:trim st="1422"/>
                </p14:media>
              </p:ext>
            </p:extLst>
          </p:nvPr>
        </p:nvPicPr>
        <p:blipFill>
          <a:blip r:embed="rId4"/>
          <a:stretch>
            <a:fillRect/>
          </a:stretch>
        </p:blipFill>
        <p:spPr>
          <a:xfrm>
            <a:off x="4000500" y="23692939"/>
            <a:ext cx="1499862" cy="1118862"/>
          </a:xfrm>
          <a:prstGeom prst="rect">
            <a:avLst/>
          </a:prstGeom>
        </p:spPr>
      </p:pic>
    </p:spTree>
    <p:extLst>
      <p:ext uri="{BB962C8B-B14F-4D97-AF65-F5344CB8AC3E}">
        <p14:creationId xmlns:p14="http://schemas.microsoft.com/office/powerpoint/2010/main" val="349134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97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720</Words>
  <Application>Microsoft Office PowerPoint</Application>
  <PresentationFormat>Benutzerdefiniert</PresentationFormat>
  <Paragraphs>90</Paragraphs>
  <Slides>1</Slides>
  <Notes>0</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Calibri</vt:lpstr>
      <vt:lpstr>Calibri Light</vt:lpstr>
      <vt:lpstr>Courier New</vt:lpstr>
      <vt:lpstr>Wingdings</vt:lpstr>
      <vt:lpstr>Office Theme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Alexander Leb</cp:lastModifiedBy>
  <cp:revision>308</cp:revision>
  <dcterms:created xsi:type="dcterms:W3CDTF">2018-06-11T13:16:26Z</dcterms:created>
  <dcterms:modified xsi:type="dcterms:W3CDTF">2020-07-01T07:48:40Z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iteId">
    <vt:lpwstr>66cf5074-5afe-48d1-a691-a12b2121f44b</vt:lpwstr>
  </property>
  <property fmtid="{D5CDD505-2E9C-101B-9397-08002B2CF9AE}" pid="4" name="MSIP_Label_1665d9ee-429a-4d5f-97cc-cfb56e044a6e_Owner">
    <vt:lpwstr>MillerHAL@state.gov</vt:lpwstr>
  </property>
  <property fmtid="{D5CDD505-2E9C-101B-9397-08002B2CF9AE}" pid="5" name="MSIP_Label_1665d9ee-429a-4d5f-97cc-cfb56e044a6e_SetDate">
    <vt:lpwstr>2020-06-22T14:23:59.0094064Z</vt:lpwstr>
  </property>
  <property fmtid="{D5CDD505-2E9C-101B-9397-08002B2CF9AE}" pid="6" name="MSIP_Label_1665d9ee-429a-4d5f-97cc-cfb56e044a6e_Name">
    <vt:lpwstr>Unclassified</vt:lpwstr>
  </property>
  <property fmtid="{D5CDD505-2E9C-101B-9397-08002B2CF9AE}" pid="7" name="MSIP_Label_1665d9ee-429a-4d5f-97cc-cfb56e044a6e_Application">
    <vt:lpwstr>Microsoft Azure Information Protection</vt:lpwstr>
  </property>
  <property fmtid="{D5CDD505-2E9C-101B-9397-08002B2CF9AE}" pid="8" name="MSIP_Label_1665d9ee-429a-4d5f-97cc-cfb56e044a6e_ActionId">
    <vt:lpwstr>016f00db-8473-476b-afab-41b95e426b09</vt:lpwstr>
  </property>
  <property fmtid="{D5CDD505-2E9C-101B-9397-08002B2CF9AE}" pid="9" name="MSIP_Label_1665d9ee-429a-4d5f-97cc-cfb56e044a6e_Extended_MSFT_Method">
    <vt:lpwstr>Manual</vt:lpwstr>
  </property>
  <property fmtid="{D5CDD505-2E9C-101B-9397-08002B2CF9AE}" pid="10" name="Sensitivity">
    <vt:lpwstr>Unclassified</vt:lpwstr>
  </property>
</Properties>
</file>